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355" r:id="rId2"/>
    <p:sldId id="356" r:id="rId3"/>
    <p:sldId id="357" r:id="rId4"/>
    <p:sldId id="359" r:id="rId5"/>
    <p:sldId id="358" r:id="rId6"/>
    <p:sldId id="361" r:id="rId7"/>
    <p:sldId id="362" r:id="rId8"/>
    <p:sldId id="365" r:id="rId9"/>
    <p:sldId id="363" r:id="rId10"/>
    <p:sldId id="366" r:id="rId11"/>
    <p:sldId id="367" r:id="rId12"/>
    <p:sldId id="368" r:id="rId13"/>
    <p:sldId id="369" r:id="rId14"/>
    <p:sldId id="370" r:id="rId15"/>
    <p:sldId id="371" r:id="rId16"/>
    <p:sldId id="372" r:id="rId17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FF"/>
    <a:srgbClr val="FF0000"/>
    <a:srgbClr val="000000"/>
    <a:srgbClr val="FF9999"/>
    <a:srgbClr val="002060"/>
    <a:srgbClr val="FFC000"/>
    <a:srgbClr val="725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8" autoAdjust="0"/>
    <p:restoredTop sz="94660"/>
  </p:normalViewPr>
  <p:slideViewPr>
    <p:cSldViewPr snapToGrid="0">
      <p:cViewPr varScale="1">
        <p:scale>
          <a:sx n="256" d="100"/>
          <a:sy n="256" d="100"/>
        </p:scale>
        <p:origin x="2124" y="21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7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C43D48-22B9-4493-9370-9B48E6D6C74C}" type="doc">
      <dgm:prSet loTypeId="urn:microsoft.com/office/officeart/2005/8/layout/cycle4" loCatId="cycle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8E837A0B-C568-4E54-B46F-F58C669B390F}">
      <dgm:prSet phldrT="[텍스트]" custT="1"/>
      <dgm:spPr/>
      <dgm:t>
        <a:bodyPr/>
        <a:lstStyle/>
        <a:p>
          <a:pPr latinLnBrk="1"/>
          <a:r>
            <a:rPr lang="ko-KR" altLang="en-US" sz="1600" b="1" cap="none" spc="0" smtClean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검증된</a:t>
          </a:r>
          <a:endParaRPr lang="en-US" altLang="ko-KR" sz="1600" b="1" cap="none" spc="0" smtClean="0">
            <a:ln/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  <a:p>
          <a:pPr latinLnBrk="1"/>
          <a:r>
            <a:rPr lang="ko-KR" altLang="en-US" sz="1600" b="1" cap="none" spc="0" smtClean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안정성</a:t>
          </a:r>
          <a:endParaRPr lang="ko-KR" altLang="en-US" sz="1600" b="1" cap="none" spc="0" dirty="0">
            <a:ln/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gm:t>
    </dgm:pt>
    <dgm:pt modelId="{B759CAA6-E5F9-490E-BD87-A93461284BB1}" type="parTrans" cxnId="{08BBB138-2034-4857-BA73-29F92EC95B8F}">
      <dgm:prSet/>
      <dgm:spPr/>
      <dgm:t>
        <a:bodyPr/>
        <a:lstStyle/>
        <a:p>
          <a:pPr latinLnBrk="1"/>
          <a:endParaRPr lang="ko-KR" altLang="en-US" sz="1400"/>
        </a:p>
      </dgm:t>
    </dgm:pt>
    <dgm:pt modelId="{B27D78E5-4EF0-4BD8-8C94-FCD76C1F0F96}" type="sibTrans" cxnId="{08BBB138-2034-4857-BA73-29F92EC95B8F}">
      <dgm:prSet/>
      <dgm:spPr/>
      <dgm:t>
        <a:bodyPr/>
        <a:lstStyle/>
        <a:p>
          <a:pPr latinLnBrk="1"/>
          <a:endParaRPr lang="ko-KR" altLang="en-US" sz="1400"/>
        </a:p>
      </dgm:t>
    </dgm:pt>
    <dgm:pt modelId="{01B9A816-CFF8-42EE-870B-AA485F3FD5BF}">
      <dgm:prSet phldrT="[텍스트]" custT="1"/>
      <dgm:spPr/>
      <dgm:t>
        <a:bodyPr/>
        <a:lstStyle/>
        <a:p>
          <a:pPr latinLnBrk="1"/>
          <a:r>
            <a:rPr lang="ko-KR" altLang="en-US" sz="1050" dirty="0" smtClean="0"/>
            <a:t>반도체</a:t>
          </a:r>
          <a:r>
            <a:rPr lang="en-US" altLang="ko-KR" sz="1050" dirty="0" smtClean="0"/>
            <a:t>/</a:t>
          </a:r>
          <a:r>
            <a:rPr lang="ko-KR" altLang="en-US" sz="1050" dirty="0" smtClean="0"/>
            <a:t>디스플레이 주요 </a:t>
          </a:r>
          <a:r>
            <a:rPr lang="ko-KR" altLang="en-US" sz="1050" dirty="0" err="1" smtClean="0"/>
            <a:t>고객사에</a:t>
          </a:r>
          <a:r>
            <a:rPr lang="ko-KR" altLang="en-US" sz="1050" dirty="0" smtClean="0"/>
            <a:t>       양산 적용</a:t>
          </a:r>
          <a:endParaRPr lang="ko-KR" altLang="en-US" sz="1050" dirty="0"/>
        </a:p>
      </dgm:t>
    </dgm:pt>
    <dgm:pt modelId="{B6BFE56C-A058-4B6E-8F6B-05A7002F2EC9}" type="parTrans" cxnId="{D53FB4D0-4AB9-41B3-BD7A-68AF26E1B2BA}">
      <dgm:prSet/>
      <dgm:spPr/>
      <dgm:t>
        <a:bodyPr/>
        <a:lstStyle/>
        <a:p>
          <a:pPr latinLnBrk="1"/>
          <a:endParaRPr lang="ko-KR" altLang="en-US" sz="1400"/>
        </a:p>
      </dgm:t>
    </dgm:pt>
    <dgm:pt modelId="{050AB340-DD59-4286-8C58-AAD756FF3B1B}" type="sibTrans" cxnId="{D53FB4D0-4AB9-41B3-BD7A-68AF26E1B2BA}">
      <dgm:prSet/>
      <dgm:spPr/>
      <dgm:t>
        <a:bodyPr/>
        <a:lstStyle/>
        <a:p>
          <a:pPr latinLnBrk="1"/>
          <a:endParaRPr lang="ko-KR" altLang="en-US" sz="1400"/>
        </a:p>
      </dgm:t>
    </dgm:pt>
    <dgm:pt modelId="{256AAB2F-EF2E-4757-92B4-8239F531C514}">
      <dgm:prSet phldrT="[텍스트]" custT="1"/>
      <dgm:spPr/>
      <dgm:t>
        <a:bodyPr/>
        <a:lstStyle/>
        <a:p>
          <a:pPr latinLnBrk="1"/>
          <a:r>
            <a:rPr lang="ko-KR" altLang="en-US" sz="1600" b="1" cap="none" spc="0" smtClean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유연한</a:t>
          </a:r>
          <a:endParaRPr lang="en-US" altLang="ko-KR" sz="1600" b="1" cap="none" spc="0" smtClean="0">
            <a:ln/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  <a:p>
          <a:pPr latinLnBrk="1"/>
          <a:r>
            <a:rPr lang="ko-KR" altLang="en-US" sz="1600" b="1" cap="none" spc="0" smtClean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확장성</a:t>
          </a:r>
          <a:endParaRPr lang="ko-KR" altLang="en-US" sz="1600" b="1" cap="none" spc="0" dirty="0">
            <a:ln/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gm:t>
    </dgm:pt>
    <dgm:pt modelId="{8CF8A28D-40EB-4131-96E9-9398DB919771}" type="parTrans" cxnId="{50165E87-857F-4FF0-996D-33F38EF8193D}">
      <dgm:prSet/>
      <dgm:spPr/>
      <dgm:t>
        <a:bodyPr/>
        <a:lstStyle/>
        <a:p>
          <a:pPr latinLnBrk="1"/>
          <a:endParaRPr lang="ko-KR" altLang="en-US" sz="1400"/>
        </a:p>
      </dgm:t>
    </dgm:pt>
    <dgm:pt modelId="{5D799DDF-5E1B-42B5-B353-4D41625C1533}" type="sibTrans" cxnId="{50165E87-857F-4FF0-996D-33F38EF8193D}">
      <dgm:prSet/>
      <dgm:spPr/>
      <dgm:t>
        <a:bodyPr/>
        <a:lstStyle/>
        <a:p>
          <a:pPr latinLnBrk="1"/>
          <a:endParaRPr lang="ko-KR" altLang="en-US" sz="1400"/>
        </a:p>
      </dgm:t>
    </dgm:pt>
    <dgm:pt modelId="{1ECE2E76-7F97-419E-9116-D2072CFF041E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다양한 반송 및   공정 시스템         적용 가능</a:t>
          </a:r>
          <a:endParaRPr lang="ko-KR" altLang="en-US" sz="1100" dirty="0"/>
        </a:p>
      </dgm:t>
    </dgm:pt>
    <dgm:pt modelId="{D7D0466F-B655-4152-BE1F-A3B79046AEF2}" type="parTrans" cxnId="{CE520CF3-A019-4680-9B9E-A50838304074}">
      <dgm:prSet/>
      <dgm:spPr/>
      <dgm:t>
        <a:bodyPr/>
        <a:lstStyle/>
        <a:p>
          <a:pPr latinLnBrk="1"/>
          <a:endParaRPr lang="ko-KR" altLang="en-US" sz="1400"/>
        </a:p>
      </dgm:t>
    </dgm:pt>
    <dgm:pt modelId="{5079F2C9-409C-4622-8572-9E7EB7CA5B11}" type="sibTrans" cxnId="{CE520CF3-A019-4680-9B9E-A50838304074}">
      <dgm:prSet/>
      <dgm:spPr/>
      <dgm:t>
        <a:bodyPr/>
        <a:lstStyle/>
        <a:p>
          <a:pPr latinLnBrk="1"/>
          <a:endParaRPr lang="ko-KR" altLang="en-US" sz="1400"/>
        </a:p>
      </dgm:t>
    </dgm:pt>
    <dgm:pt modelId="{E88733B9-48CC-4D80-93A9-44C5A674BB65}">
      <dgm:prSet phldrT="[텍스트]" custT="1"/>
      <dgm:spPr/>
      <dgm:t>
        <a:bodyPr/>
        <a:lstStyle/>
        <a:p>
          <a:pPr latinLnBrk="1"/>
          <a:r>
            <a:rPr lang="ko-KR" altLang="en-US" sz="1600" b="1" cap="none" spc="0" dirty="0" smtClean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통합</a:t>
          </a:r>
          <a:endParaRPr lang="en-US" altLang="ko-KR" sz="1600" b="1" cap="none" spc="0" dirty="0" smtClean="0">
            <a:ln/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  <a:p>
          <a:pPr latinLnBrk="1"/>
          <a:r>
            <a:rPr lang="ko-KR" altLang="en-US" sz="1600" b="1" cap="none" spc="0" dirty="0" smtClean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제어</a:t>
          </a:r>
          <a:endParaRPr lang="ko-KR" altLang="en-US" sz="1600" b="1" cap="none" spc="0" dirty="0">
            <a:ln/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gm:t>
    </dgm:pt>
    <dgm:pt modelId="{CA89069C-C205-49DD-B710-3F9B7A682373}" type="parTrans" cxnId="{2016E515-6266-457E-954C-53E30772A1AE}">
      <dgm:prSet/>
      <dgm:spPr/>
      <dgm:t>
        <a:bodyPr/>
        <a:lstStyle/>
        <a:p>
          <a:pPr latinLnBrk="1"/>
          <a:endParaRPr lang="ko-KR" altLang="en-US" sz="1400"/>
        </a:p>
      </dgm:t>
    </dgm:pt>
    <dgm:pt modelId="{88905C2B-3576-4217-AF51-BE112D300A10}" type="sibTrans" cxnId="{2016E515-6266-457E-954C-53E30772A1AE}">
      <dgm:prSet/>
      <dgm:spPr/>
      <dgm:t>
        <a:bodyPr/>
        <a:lstStyle/>
        <a:p>
          <a:pPr latinLnBrk="1"/>
          <a:endParaRPr lang="ko-KR" altLang="en-US" sz="1400"/>
        </a:p>
      </dgm:t>
    </dgm:pt>
    <dgm:pt modelId="{F78AE6A8-59E0-4AEA-B8B3-11D110B2ED14}">
      <dgm:prSet phldrT="[텍스트]" custT="1"/>
      <dgm:spPr/>
      <dgm:t>
        <a:bodyPr/>
        <a:lstStyle/>
        <a:p>
          <a:pPr latinLnBrk="1"/>
          <a:r>
            <a:rPr lang="ko-KR" altLang="en-US" sz="1050" dirty="0" smtClean="0"/>
            <a:t>설비 간 통신 및     원격제어 시스템  연결</a:t>
          </a:r>
          <a:r>
            <a:rPr lang="en-US" altLang="ko-KR" sz="1050" dirty="0" smtClean="0"/>
            <a:t>(SECS/GEM)</a:t>
          </a:r>
          <a:endParaRPr lang="ko-KR" altLang="en-US" sz="1050" dirty="0"/>
        </a:p>
      </dgm:t>
    </dgm:pt>
    <dgm:pt modelId="{86B6ECC4-72B5-4E8C-A596-B2B476857D91}" type="parTrans" cxnId="{C902CD83-10E8-4E29-ABAB-6E531C584499}">
      <dgm:prSet/>
      <dgm:spPr/>
      <dgm:t>
        <a:bodyPr/>
        <a:lstStyle/>
        <a:p>
          <a:pPr latinLnBrk="1"/>
          <a:endParaRPr lang="ko-KR" altLang="en-US" sz="1400"/>
        </a:p>
      </dgm:t>
    </dgm:pt>
    <dgm:pt modelId="{A1E88F99-58A2-4C80-9BFF-C0A347498125}" type="sibTrans" cxnId="{C902CD83-10E8-4E29-ABAB-6E531C584499}">
      <dgm:prSet/>
      <dgm:spPr/>
      <dgm:t>
        <a:bodyPr/>
        <a:lstStyle/>
        <a:p>
          <a:pPr latinLnBrk="1"/>
          <a:endParaRPr lang="ko-KR" altLang="en-US" sz="1400"/>
        </a:p>
      </dgm:t>
    </dgm:pt>
    <dgm:pt modelId="{7DF71BC8-958D-492B-BF72-B622483EF624}">
      <dgm:prSet phldrT="[텍스트]" custT="1"/>
      <dgm:spPr/>
      <dgm:t>
        <a:bodyPr/>
        <a:lstStyle/>
        <a:p>
          <a:pPr latinLnBrk="1"/>
          <a:r>
            <a:rPr lang="ko-KR" altLang="en-US" sz="1600" b="1" cap="none" spc="0" smtClean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유지</a:t>
          </a:r>
          <a:endParaRPr lang="en-US" altLang="ko-KR" sz="1600" b="1" cap="none" spc="0" smtClean="0">
            <a:ln/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  <a:p>
          <a:pPr latinLnBrk="1"/>
          <a:r>
            <a:rPr lang="ko-KR" altLang="en-US" sz="1600" b="1" cap="none" spc="0" smtClean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보수성</a:t>
          </a:r>
          <a:endParaRPr lang="ko-KR" altLang="en-US" sz="1600" b="1" cap="none" spc="0" dirty="0">
            <a:ln/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gm:t>
    </dgm:pt>
    <dgm:pt modelId="{596A377E-7AE6-4252-9D67-3353E668959C}" type="parTrans" cxnId="{33482089-08E3-428B-BF98-808822D08901}">
      <dgm:prSet/>
      <dgm:spPr/>
      <dgm:t>
        <a:bodyPr/>
        <a:lstStyle/>
        <a:p>
          <a:pPr latinLnBrk="1"/>
          <a:endParaRPr lang="ko-KR" altLang="en-US" sz="1400"/>
        </a:p>
      </dgm:t>
    </dgm:pt>
    <dgm:pt modelId="{95573A34-0805-4B5C-A04D-CDBBEE65B8A8}" type="sibTrans" cxnId="{33482089-08E3-428B-BF98-808822D08901}">
      <dgm:prSet/>
      <dgm:spPr/>
      <dgm:t>
        <a:bodyPr/>
        <a:lstStyle/>
        <a:p>
          <a:pPr latinLnBrk="1"/>
          <a:endParaRPr lang="ko-KR" altLang="en-US" sz="1400"/>
        </a:p>
      </dgm:t>
    </dgm:pt>
    <dgm:pt modelId="{87B5396A-BD9B-4BBD-9F4E-BB3D30A23271}">
      <dgm:prSet phldrT="[텍스트]" custT="1"/>
      <dgm:spPr/>
      <dgm:t>
        <a:bodyPr/>
        <a:lstStyle/>
        <a:p>
          <a:pPr latinLnBrk="1"/>
          <a:r>
            <a:rPr lang="ko-KR" altLang="en-US" sz="1050" dirty="0" smtClean="0"/>
            <a:t>다중 프로세스를  통한 편리</a:t>
          </a:r>
          <a:r>
            <a:rPr lang="en-US" altLang="ko-KR" sz="1050" dirty="0" smtClean="0"/>
            <a:t>,              </a:t>
          </a:r>
          <a:r>
            <a:rPr lang="ko-KR" altLang="en-US" sz="1050" dirty="0" smtClean="0"/>
            <a:t>안전한 유지 보수</a:t>
          </a:r>
          <a:endParaRPr lang="ko-KR" altLang="en-US" sz="1050" dirty="0"/>
        </a:p>
      </dgm:t>
    </dgm:pt>
    <dgm:pt modelId="{44C9245B-4754-4733-8251-802DA8914E79}" type="parTrans" cxnId="{35A05ED3-EEA4-4F68-9C62-4C5BB0AA6BF1}">
      <dgm:prSet/>
      <dgm:spPr/>
      <dgm:t>
        <a:bodyPr/>
        <a:lstStyle/>
        <a:p>
          <a:pPr latinLnBrk="1"/>
          <a:endParaRPr lang="ko-KR" altLang="en-US" sz="1400"/>
        </a:p>
      </dgm:t>
    </dgm:pt>
    <dgm:pt modelId="{8ED87A6E-6737-4607-9511-46A48B7FC5EA}" type="sibTrans" cxnId="{35A05ED3-EEA4-4F68-9C62-4C5BB0AA6BF1}">
      <dgm:prSet/>
      <dgm:spPr/>
      <dgm:t>
        <a:bodyPr/>
        <a:lstStyle/>
        <a:p>
          <a:pPr latinLnBrk="1"/>
          <a:endParaRPr lang="ko-KR" altLang="en-US" sz="1400"/>
        </a:p>
      </dgm:t>
    </dgm:pt>
    <dgm:pt modelId="{2F35CA5C-33FB-4DFA-BBB6-2F76D22290FB}" type="pres">
      <dgm:prSet presAssocID="{0AC43D48-22B9-4493-9370-9B48E6D6C74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5CCB5A-B862-48C9-915A-2AA93DC22AC4}" type="pres">
      <dgm:prSet presAssocID="{0AC43D48-22B9-4493-9370-9B48E6D6C74C}" presName="children" presStyleCnt="0"/>
      <dgm:spPr/>
      <dgm:t>
        <a:bodyPr/>
        <a:lstStyle/>
        <a:p>
          <a:pPr latinLnBrk="1"/>
          <a:endParaRPr lang="ko-KR" altLang="en-US"/>
        </a:p>
      </dgm:t>
    </dgm:pt>
    <dgm:pt modelId="{35316155-380C-416A-A183-6AD394AA683A}" type="pres">
      <dgm:prSet presAssocID="{0AC43D48-22B9-4493-9370-9B48E6D6C74C}" presName="child1group" presStyleCnt="0"/>
      <dgm:spPr/>
      <dgm:t>
        <a:bodyPr/>
        <a:lstStyle/>
        <a:p>
          <a:pPr latinLnBrk="1"/>
          <a:endParaRPr lang="ko-KR" altLang="en-US"/>
        </a:p>
      </dgm:t>
    </dgm:pt>
    <dgm:pt modelId="{027C3C0A-B9C5-4E67-9337-98BAAB248199}" type="pres">
      <dgm:prSet presAssocID="{0AC43D48-22B9-4493-9370-9B48E6D6C74C}" presName="child1" presStyleLbl="bgAcc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190E67B0-2C83-4815-AC70-4FA76963025D}" type="pres">
      <dgm:prSet presAssocID="{0AC43D48-22B9-4493-9370-9B48E6D6C74C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9263C9-2589-47A4-8522-D987C277C0C0}" type="pres">
      <dgm:prSet presAssocID="{0AC43D48-22B9-4493-9370-9B48E6D6C74C}" presName="child2group" presStyleCnt="0"/>
      <dgm:spPr/>
      <dgm:t>
        <a:bodyPr/>
        <a:lstStyle/>
        <a:p>
          <a:pPr latinLnBrk="1"/>
          <a:endParaRPr lang="ko-KR" altLang="en-US"/>
        </a:p>
      </dgm:t>
    </dgm:pt>
    <dgm:pt modelId="{11EDA15E-E031-42E3-8DBE-5896AF5F1808}" type="pres">
      <dgm:prSet presAssocID="{0AC43D48-22B9-4493-9370-9B48E6D6C74C}" presName="child2" presStyleLbl="bgAcc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AAF591D8-4C28-4F13-80F0-44EFEE98681A}" type="pres">
      <dgm:prSet presAssocID="{0AC43D48-22B9-4493-9370-9B48E6D6C74C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490080-9F15-4427-B7BC-88823A30E634}" type="pres">
      <dgm:prSet presAssocID="{0AC43D48-22B9-4493-9370-9B48E6D6C74C}" presName="child3group" presStyleCnt="0"/>
      <dgm:spPr/>
      <dgm:t>
        <a:bodyPr/>
        <a:lstStyle/>
        <a:p>
          <a:pPr latinLnBrk="1"/>
          <a:endParaRPr lang="ko-KR" altLang="en-US"/>
        </a:p>
      </dgm:t>
    </dgm:pt>
    <dgm:pt modelId="{6C669F9E-26C3-4BCA-A858-F720AFD141C9}" type="pres">
      <dgm:prSet presAssocID="{0AC43D48-22B9-4493-9370-9B48E6D6C74C}" presName="child3" presStyleLbl="bgAcc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E00B0E88-5698-4F1D-AABE-807D09521BB4}" type="pres">
      <dgm:prSet presAssocID="{0AC43D48-22B9-4493-9370-9B48E6D6C74C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4F6875-D280-40C7-8D3B-9F54FD06D73C}" type="pres">
      <dgm:prSet presAssocID="{0AC43D48-22B9-4493-9370-9B48E6D6C74C}" presName="child4group" presStyleCnt="0"/>
      <dgm:spPr/>
      <dgm:t>
        <a:bodyPr/>
        <a:lstStyle/>
        <a:p>
          <a:pPr latinLnBrk="1"/>
          <a:endParaRPr lang="ko-KR" altLang="en-US"/>
        </a:p>
      </dgm:t>
    </dgm:pt>
    <dgm:pt modelId="{AE86EE1B-99E9-43B4-8CC1-16D525D5E847}" type="pres">
      <dgm:prSet presAssocID="{0AC43D48-22B9-4493-9370-9B48E6D6C74C}" presName="child4" presStyleLbl="bgAcc1" presStyleIdx="3" presStyleCnt="4" custLinFactNeighborX="-1194" custLinFactNeighborY="1229"/>
      <dgm:spPr/>
      <dgm:t>
        <a:bodyPr/>
        <a:lstStyle/>
        <a:p>
          <a:pPr latinLnBrk="1"/>
          <a:endParaRPr lang="ko-KR" altLang="en-US"/>
        </a:p>
      </dgm:t>
    </dgm:pt>
    <dgm:pt modelId="{2171C681-604A-4DE3-902E-D04E04655D3B}" type="pres">
      <dgm:prSet presAssocID="{0AC43D48-22B9-4493-9370-9B48E6D6C74C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D6E66B-8FDA-40E4-B18E-59BA7A035B40}" type="pres">
      <dgm:prSet presAssocID="{0AC43D48-22B9-4493-9370-9B48E6D6C74C}" presName="childPlaceholder" presStyleCnt="0"/>
      <dgm:spPr/>
      <dgm:t>
        <a:bodyPr/>
        <a:lstStyle/>
        <a:p>
          <a:pPr latinLnBrk="1"/>
          <a:endParaRPr lang="ko-KR" altLang="en-US"/>
        </a:p>
      </dgm:t>
    </dgm:pt>
    <dgm:pt modelId="{647F49DF-273C-43EA-85B0-2B477F608D93}" type="pres">
      <dgm:prSet presAssocID="{0AC43D48-22B9-4493-9370-9B48E6D6C74C}" presName="circle" presStyleCnt="0"/>
      <dgm:spPr/>
      <dgm:t>
        <a:bodyPr/>
        <a:lstStyle/>
        <a:p>
          <a:pPr latinLnBrk="1"/>
          <a:endParaRPr lang="ko-KR" altLang="en-US"/>
        </a:p>
      </dgm:t>
    </dgm:pt>
    <dgm:pt modelId="{FB82F434-A907-46E4-AF33-39E39EF34CA1}" type="pres">
      <dgm:prSet presAssocID="{0AC43D48-22B9-4493-9370-9B48E6D6C74C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1A1E7EE-22D2-46C6-B77C-7D6809A5C856}" type="pres">
      <dgm:prSet presAssocID="{0AC43D48-22B9-4493-9370-9B48E6D6C74C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0DCB46-33BD-4BE9-AF13-575EBFA1A761}" type="pres">
      <dgm:prSet presAssocID="{0AC43D48-22B9-4493-9370-9B48E6D6C74C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4B8D78-B1EA-41A8-9203-881B8E7C7111}" type="pres">
      <dgm:prSet presAssocID="{0AC43D48-22B9-4493-9370-9B48E6D6C74C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F4D4A0-1A71-4C2E-9DC9-CDD998B9E5FA}" type="pres">
      <dgm:prSet presAssocID="{0AC43D48-22B9-4493-9370-9B48E6D6C74C}" presName="quadrantPlaceholder" presStyleCnt="0"/>
      <dgm:spPr/>
      <dgm:t>
        <a:bodyPr/>
        <a:lstStyle/>
        <a:p>
          <a:pPr latinLnBrk="1"/>
          <a:endParaRPr lang="ko-KR" altLang="en-US"/>
        </a:p>
      </dgm:t>
    </dgm:pt>
    <dgm:pt modelId="{AC64544F-50CB-48BB-BAC7-ED5001F972B2}" type="pres">
      <dgm:prSet presAssocID="{0AC43D48-22B9-4493-9370-9B48E6D6C74C}" presName="center1" presStyleLbl="fgShp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A423B8AA-6C76-418E-AC02-72EE81098B94}" type="pres">
      <dgm:prSet presAssocID="{0AC43D48-22B9-4493-9370-9B48E6D6C74C}" presName="center2" presStyleLbl="fgShp" presStyleIdx="1" presStyleCnt="2"/>
      <dgm:spPr/>
      <dgm:t>
        <a:bodyPr/>
        <a:lstStyle/>
        <a:p>
          <a:pPr latinLnBrk="1"/>
          <a:endParaRPr lang="ko-KR" altLang="en-US"/>
        </a:p>
      </dgm:t>
    </dgm:pt>
  </dgm:ptLst>
  <dgm:cxnLst>
    <dgm:cxn modelId="{35A05ED3-EEA4-4F68-9C62-4C5BB0AA6BF1}" srcId="{7DF71BC8-958D-492B-BF72-B622483EF624}" destId="{87B5396A-BD9B-4BBD-9F4E-BB3D30A23271}" srcOrd="0" destOrd="0" parTransId="{44C9245B-4754-4733-8251-802DA8914E79}" sibTransId="{8ED87A6E-6737-4607-9511-46A48B7FC5EA}"/>
    <dgm:cxn modelId="{45AF88E2-6D0A-4752-B661-E2FF27C35D60}" type="presOf" srcId="{01B9A816-CFF8-42EE-870B-AA485F3FD5BF}" destId="{190E67B0-2C83-4815-AC70-4FA76963025D}" srcOrd="1" destOrd="0" presId="urn:microsoft.com/office/officeart/2005/8/layout/cycle4"/>
    <dgm:cxn modelId="{D53FB4D0-4AB9-41B3-BD7A-68AF26E1B2BA}" srcId="{8E837A0B-C568-4E54-B46F-F58C669B390F}" destId="{01B9A816-CFF8-42EE-870B-AA485F3FD5BF}" srcOrd="0" destOrd="0" parTransId="{B6BFE56C-A058-4B6E-8F6B-05A7002F2EC9}" sibTransId="{050AB340-DD59-4286-8C58-AAD756FF3B1B}"/>
    <dgm:cxn modelId="{72542F5B-E0F2-491E-8110-91196D44C6B2}" type="presOf" srcId="{F78AE6A8-59E0-4AEA-B8B3-11D110B2ED14}" destId="{E00B0E88-5698-4F1D-AABE-807D09521BB4}" srcOrd="1" destOrd="0" presId="urn:microsoft.com/office/officeart/2005/8/layout/cycle4"/>
    <dgm:cxn modelId="{CE520CF3-A019-4680-9B9E-A50838304074}" srcId="{256AAB2F-EF2E-4757-92B4-8239F531C514}" destId="{1ECE2E76-7F97-419E-9116-D2072CFF041E}" srcOrd="0" destOrd="0" parTransId="{D7D0466F-B655-4152-BE1F-A3B79046AEF2}" sibTransId="{5079F2C9-409C-4622-8572-9E7EB7CA5B11}"/>
    <dgm:cxn modelId="{2016E515-6266-457E-954C-53E30772A1AE}" srcId="{0AC43D48-22B9-4493-9370-9B48E6D6C74C}" destId="{E88733B9-48CC-4D80-93A9-44C5A674BB65}" srcOrd="2" destOrd="0" parTransId="{CA89069C-C205-49DD-B710-3F9B7A682373}" sibTransId="{88905C2B-3576-4217-AF51-BE112D300A10}"/>
    <dgm:cxn modelId="{0D47BF5F-A074-4734-96A9-89E4FC4E4944}" type="presOf" srcId="{87B5396A-BD9B-4BBD-9F4E-BB3D30A23271}" destId="{AE86EE1B-99E9-43B4-8CC1-16D525D5E847}" srcOrd="0" destOrd="0" presId="urn:microsoft.com/office/officeart/2005/8/layout/cycle4"/>
    <dgm:cxn modelId="{813594BB-EB88-4B13-A905-7125DAC4798F}" type="presOf" srcId="{7DF71BC8-958D-492B-BF72-B622483EF624}" destId="{144B8D78-B1EA-41A8-9203-881B8E7C7111}" srcOrd="0" destOrd="0" presId="urn:microsoft.com/office/officeart/2005/8/layout/cycle4"/>
    <dgm:cxn modelId="{2DFBC282-CA7C-43E9-A123-C8EF7DA2CAC3}" type="presOf" srcId="{0AC43D48-22B9-4493-9370-9B48E6D6C74C}" destId="{2F35CA5C-33FB-4DFA-BBB6-2F76D22290FB}" srcOrd="0" destOrd="0" presId="urn:microsoft.com/office/officeart/2005/8/layout/cycle4"/>
    <dgm:cxn modelId="{ABD652A0-2A37-470B-AD4F-135825EF753C}" type="presOf" srcId="{1ECE2E76-7F97-419E-9116-D2072CFF041E}" destId="{11EDA15E-E031-42E3-8DBE-5896AF5F1808}" srcOrd="0" destOrd="0" presId="urn:microsoft.com/office/officeart/2005/8/layout/cycle4"/>
    <dgm:cxn modelId="{1C0E4A2B-DB6F-498A-8279-1D02A4F1C42B}" type="presOf" srcId="{01B9A816-CFF8-42EE-870B-AA485F3FD5BF}" destId="{027C3C0A-B9C5-4E67-9337-98BAAB248199}" srcOrd="0" destOrd="0" presId="urn:microsoft.com/office/officeart/2005/8/layout/cycle4"/>
    <dgm:cxn modelId="{08BBB138-2034-4857-BA73-29F92EC95B8F}" srcId="{0AC43D48-22B9-4493-9370-9B48E6D6C74C}" destId="{8E837A0B-C568-4E54-B46F-F58C669B390F}" srcOrd="0" destOrd="0" parTransId="{B759CAA6-E5F9-490E-BD87-A93461284BB1}" sibTransId="{B27D78E5-4EF0-4BD8-8C94-FCD76C1F0F96}"/>
    <dgm:cxn modelId="{33482089-08E3-428B-BF98-808822D08901}" srcId="{0AC43D48-22B9-4493-9370-9B48E6D6C74C}" destId="{7DF71BC8-958D-492B-BF72-B622483EF624}" srcOrd="3" destOrd="0" parTransId="{596A377E-7AE6-4252-9D67-3353E668959C}" sibTransId="{95573A34-0805-4B5C-A04D-CDBBEE65B8A8}"/>
    <dgm:cxn modelId="{C902CD83-10E8-4E29-ABAB-6E531C584499}" srcId="{E88733B9-48CC-4D80-93A9-44C5A674BB65}" destId="{F78AE6A8-59E0-4AEA-B8B3-11D110B2ED14}" srcOrd="0" destOrd="0" parTransId="{86B6ECC4-72B5-4E8C-A596-B2B476857D91}" sibTransId="{A1E88F99-58A2-4C80-9BFF-C0A347498125}"/>
    <dgm:cxn modelId="{50165E87-857F-4FF0-996D-33F38EF8193D}" srcId="{0AC43D48-22B9-4493-9370-9B48E6D6C74C}" destId="{256AAB2F-EF2E-4757-92B4-8239F531C514}" srcOrd="1" destOrd="0" parTransId="{8CF8A28D-40EB-4131-96E9-9398DB919771}" sibTransId="{5D799DDF-5E1B-42B5-B353-4D41625C1533}"/>
    <dgm:cxn modelId="{F2DBAD14-3839-44A5-A13B-717930F6A618}" type="presOf" srcId="{1ECE2E76-7F97-419E-9116-D2072CFF041E}" destId="{AAF591D8-4C28-4F13-80F0-44EFEE98681A}" srcOrd="1" destOrd="0" presId="urn:microsoft.com/office/officeart/2005/8/layout/cycle4"/>
    <dgm:cxn modelId="{1619C289-18A6-444F-AE14-971C06E5E71F}" type="presOf" srcId="{F78AE6A8-59E0-4AEA-B8B3-11D110B2ED14}" destId="{6C669F9E-26C3-4BCA-A858-F720AFD141C9}" srcOrd="0" destOrd="0" presId="urn:microsoft.com/office/officeart/2005/8/layout/cycle4"/>
    <dgm:cxn modelId="{E367EB93-C6A5-4E0C-8E95-C07C20DA0A08}" type="presOf" srcId="{87B5396A-BD9B-4BBD-9F4E-BB3D30A23271}" destId="{2171C681-604A-4DE3-902E-D04E04655D3B}" srcOrd="1" destOrd="0" presId="urn:microsoft.com/office/officeart/2005/8/layout/cycle4"/>
    <dgm:cxn modelId="{C62F9FE7-23CF-413B-843F-06EBFE25CDDC}" type="presOf" srcId="{256AAB2F-EF2E-4757-92B4-8239F531C514}" destId="{81A1E7EE-22D2-46C6-B77C-7D6809A5C856}" srcOrd="0" destOrd="0" presId="urn:microsoft.com/office/officeart/2005/8/layout/cycle4"/>
    <dgm:cxn modelId="{DCB8D8F7-1744-445F-9293-5F7C0227C83B}" type="presOf" srcId="{E88733B9-48CC-4D80-93A9-44C5A674BB65}" destId="{510DCB46-33BD-4BE9-AF13-575EBFA1A761}" srcOrd="0" destOrd="0" presId="urn:microsoft.com/office/officeart/2005/8/layout/cycle4"/>
    <dgm:cxn modelId="{81CA45F8-F1B2-4D20-BCF4-3CD9BE868D81}" type="presOf" srcId="{8E837A0B-C568-4E54-B46F-F58C669B390F}" destId="{FB82F434-A907-46E4-AF33-39E39EF34CA1}" srcOrd="0" destOrd="0" presId="urn:microsoft.com/office/officeart/2005/8/layout/cycle4"/>
    <dgm:cxn modelId="{7D107053-52F1-4025-BC26-B8C00D680E2F}" type="presParOf" srcId="{2F35CA5C-33FB-4DFA-BBB6-2F76D22290FB}" destId="{9B5CCB5A-B862-48C9-915A-2AA93DC22AC4}" srcOrd="0" destOrd="0" presId="urn:microsoft.com/office/officeart/2005/8/layout/cycle4"/>
    <dgm:cxn modelId="{286EA406-77D1-45A0-8105-C6E444ED808C}" type="presParOf" srcId="{9B5CCB5A-B862-48C9-915A-2AA93DC22AC4}" destId="{35316155-380C-416A-A183-6AD394AA683A}" srcOrd="0" destOrd="0" presId="urn:microsoft.com/office/officeart/2005/8/layout/cycle4"/>
    <dgm:cxn modelId="{EFB8D53A-BF5C-4F25-BE30-E7319183FE8E}" type="presParOf" srcId="{35316155-380C-416A-A183-6AD394AA683A}" destId="{027C3C0A-B9C5-4E67-9337-98BAAB248199}" srcOrd="0" destOrd="0" presId="urn:microsoft.com/office/officeart/2005/8/layout/cycle4"/>
    <dgm:cxn modelId="{DBD45BC9-82EC-4369-BA03-2A5FA538FE8E}" type="presParOf" srcId="{35316155-380C-416A-A183-6AD394AA683A}" destId="{190E67B0-2C83-4815-AC70-4FA76963025D}" srcOrd="1" destOrd="0" presId="urn:microsoft.com/office/officeart/2005/8/layout/cycle4"/>
    <dgm:cxn modelId="{6C1A8061-20E0-4A7C-9AD9-7F0720AEC6FC}" type="presParOf" srcId="{9B5CCB5A-B862-48C9-915A-2AA93DC22AC4}" destId="{189263C9-2589-47A4-8522-D987C277C0C0}" srcOrd="1" destOrd="0" presId="urn:microsoft.com/office/officeart/2005/8/layout/cycle4"/>
    <dgm:cxn modelId="{36E20CCF-93E7-45B1-9659-8C4FD83CC4CD}" type="presParOf" srcId="{189263C9-2589-47A4-8522-D987C277C0C0}" destId="{11EDA15E-E031-42E3-8DBE-5896AF5F1808}" srcOrd="0" destOrd="0" presId="urn:microsoft.com/office/officeart/2005/8/layout/cycle4"/>
    <dgm:cxn modelId="{43118D14-68BF-439E-A7EE-B8CECE5E8D37}" type="presParOf" srcId="{189263C9-2589-47A4-8522-D987C277C0C0}" destId="{AAF591D8-4C28-4F13-80F0-44EFEE98681A}" srcOrd="1" destOrd="0" presId="urn:microsoft.com/office/officeart/2005/8/layout/cycle4"/>
    <dgm:cxn modelId="{6BA8E851-93B4-4FFA-9B58-2C963B0C5778}" type="presParOf" srcId="{9B5CCB5A-B862-48C9-915A-2AA93DC22AC4}" destId="{BC490080-9F15-4427-B7BC-88823A30E634}" srcOrd="2" destOrd="0" presId="urn:microsoft.com/office/officeart/2005/8/layout/cycle4"/>
    <dgm:cxn modelId="{474E88B9-D588-4554-8CF8-627036325537}" type="presParOf" srcId="{BC490080-9F15-4427-B7BC-88823A30E634}" destId="{6C669F9E-26C3-4BCA-A858-F720AFD141C9}" srcOrd="0" destOrd="0" presId="urn:microsoft.com/office/officeart/2005/8/layout/cycle4"/>
    <dgm:cxn modelId="{B44D6F0B-3E8C-4702-8A20-1535092F8C55}" type="presParOf" srcId="{BC490080-9F15-4427-B7BC-88823A30E634}" destId="{E00B0E88-5698-4F1D-AABE-807D09521BB4}" srcOrd="1" destOrd="0" presId="urn:microsoft.com/office/officeart/2005/8/layout/cycle4"/>
    <dgm:cxn modelId="{A0244F68-3391-4B59-9F82-B2D5A53E30F4}" type="presParOf" srcId="{9B5CCB5A-B862-48C9-915A-2AA93DC22AC4}" destId="{DD4F6875-D280-40C7-8D3B-9F54FD06D73C}" srcOrd="3" destOrd="0" presId="urn:microsoft.com/office/officeart/2005/8/layout/cycle4"/>
    <dgm:cxn modelId="{384C73C4-95A2-4107-AD16-BA91C4EE4E1D}" type="presParOf" srcId="{DD4F6875-D280-40C7-8D3B-9F54FD06D73C}" destId="{AE86EE1B-99E9-43B4-8CC1-16D525D5E847}" srcOrd="0" destOrd="0" presId="urn:microsoft.com/office/officeart/2005/8/layout/cycle4"/>
    <dgm:cxn modelId="{3CBB630D-B5AC-417C-A4D0-5194848F7287}" type="presParOf" srcId="{DD4F6875-D280-40C7-8D3B-9F54FD06D73C}" destId="{2171C681-604A-4DE3-902E-D04E04655D3B}" srcOrd="1" destOrd="0" presId="urn:microsoft.com/office/officeart/2005/8/layout/cycle4"/>
    <dgm:cxn modelId="{8AE94879-8CFB-4791-8D79-83F264633E1D}" type="presParOf" srcId="{9B5CCB5A-B862-48C9-915A-2AA93DC22AC4}" destId="{CAD6E66B-8FDA-40E4-B18E-59BA7A035B40}" srcOrd="4" destOrd="0" presId="urn:microsoft.com/office/officeart/2005/8/layout/cycle4"/>
    <dgm:cxn modelId="{02A55D9F-06B8-447B-9723-1D52EC3E8AD4}" type="presParOf" srcId="{2F35CA5C-33FB-4DFA-BBB6-2F76D22290FB}" destId="{647F49DF-273C-43EA-85B0-2B477F608D93}" srcOrd="1" destOrd="0" presId="urn:microsoft.com/office/officeart/2005/8/layout/cycle4"/>
    <dgm:cxn modelId="{71720E7B-36E7-4FDB-AD70-AF41833A1D34}" type="presParOf" srcId="{647F49DF-273C-43EA-85B0-2B477F608D93}" destId="{FB82F434-A907-46E4-AF33-39E39EF34CA1}" srcOrd="0" destOrd="0" presId="urn:microsoft.com/office/officeart/2005/8/layout/cycle4"/>
    <dgm:cxn modelId="{14E55F07-6DD7-4B16-BA0A-76A919F2A6DC}" type="presParOf" srcId="{647F49DF-273C-43EA-85B0-2B477F608D93}" destId="{81A1E7EE-22D2-46C6-B77C-7D6809A5C856}" srcOrd="1" destOrd="0" presId="urn:microsoft.com/office/officeart/2005/8/layout/cycle4"/>
    <dgm:cxn modelId="{002815E9-1219-4A6D-A876-371E069FCF95}" type="presParOf" srcId="{647F49DF-273C-43EA-85B0-2B477F608D93}" destId="{510DCB46-33BD-4BE9-AF13-575EBFA1A761}" srcOrd="2" destOrd="0" presId="urn:microsoft.com/office/officeart/2005/8/layout/cycle4"/>
    <dgm:cxn modelId="{A906AD54-4606-4A07-8490-D012E82873DE}" type="presParOf" srcId="{647F49DF-273C-43EA-85B0-2B477F608D93}" destId="{144B8D78-B1EA-41A8-9203-881B8E7C7111}" srcOrd="3" destOrd="0" presId="urn:microsoft.com/office/officeart/2005/8/layout/cycle4"/>
    <dgm:cxn modelId="{566BCA79-E688-4D6A-B0E8-1D9599B61AB2}" type="presParOf" srcId="{647F49DF-273C-43EA-85B0-2B477F608D93}" destId="{B0F4D4A0-1A71-4C2E-9DC9-CDD998B9E5FA}" srcOrd="4" destOrd="0" presId="urn:microsoft.com/office/officeart/2005/8/layout/cycle4"/>
    <dgm:cxn modelId="{6464A5CA-FD21-42EF-868E-6F0D2301C384}" type="presParOf" srcId="{2F35CA5C-33FB-4DFA-BBB6-2F76D22290FB}" destId="{AC64544F-50CB-48BB-BAC7-ED5001F972B2}" srcOrd="2" destOrd="0" presId="urn:microsoft.com/office/officeart/2005/8/layout/cycle4"/>
    <dgm:cxn modelId="{EB7E8569-40D3-40E5-A56C-7B0BF4455323}" type="presParOf" srcId="{2F35CA5C-33FB-4DFA-BBB6-2F76D22290FB}" destId="{A423B8AA-6C76-418E-AC02-72EE81098B94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B9F4B-E64C-4A45-B48E-62879C1BE23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0D8E55C1-4358-470F-9FB0-0C5D88EB43BF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입출력 제어</a:t>
          </a:r>
          <a:endParaRPr lang="ko-KR" altLang="en-US" sz="900" dirty="0"/>
        </a:p>
      </dgm:t>
    </dgm:pt>
    <dgm:pt modelId="{4E522A97-3047-4F09-A324-F9A616070488}" type="parTrans" cxnId="{0E74F9E3-822E-48F8-B377-4D7BC3C71CF7}">
      <dgm:prSet/>
      <dgm:spPr/>
      <dgm:t>
        <a:bodyPr/>
        <a:lstStyle/>
        <a:p>
          <a:pPr latinLnBrk="1"/>
          <a:endParaRPr lang="ko-KR" altLang="en-US" sz="1600"/>
        </a:p>
      </dgm:t>
    </dgm:pt>
    <dgm:pt modelId="{2003FC94-A638-406E-B564-57B36BAF842A}" type="sibTrans" cxnId="{0E74F9E3-822E-48F8-B377-4D7BC3C71CF7}">
      <dgm:prSet/>
      <dgm:spPr/>
      <dgm:t>
        <a:bodyPr/>
        <a:lstStyle/>
        <a:p>
          <a:pPr latinLnBrk="1"/>
          <a:endParaRPr lang="ko-KR" altLang="en-US" sz="1600"/>
        </a:p>
      </dgm:t>
    </dgm:pt>
    <dgm:pt modelId="{A6F0F0D5-BF73-467C-BAFC-25D8208E4B65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압력 제어</a:t>
          </a:r>
          <a:endParaRPr lang="ko-KR" altLang="en-US" sz="900" dirty="0"/>
        </a:p>
      </dgm:t>
    </dgm:pt>
    <dgm:pt modelId="{EB06DEFE-DFD7-4DEB-9591-CE8BF2FB0CB8}" type="parTrans" cxnId="{DE2D9406-B23B-48C1-9A3E-840565AD032F}">
      <dgm:prSet/>
      <dgm:spPr/>
      <dgm:t>
        <a:bodyPr/>
        <a:lstStyle/>
        <a:p>
          <a:pPr latinLnBrk="1"/>
          <a:endParaRPr lang="ko-KR" altLang="en-US" sz="1600"/>
        </a:p>
      </dgm:t>
    </dgm:pt>
    <dgm:pt modelId="{67C10CE4-1C5F-4A4E-8711-A3D4EC7DD7F0}" type="sibTrans" cxnId="{DE2D9406-B23B-48C1-9A3E-840565AD032F}">
      <dgm:prSet/>
      <dgm:spPr/>
      <dgm:t>
        <a:bodyPr/>
        <a:lstStyle/>
        <a:p>
          <a:pPr latinLnBrk="1"/>
          <a:endParaRPr lang="ko-KR" altLang="en-US" sz="1600"/>
        </a:p>
      </dgm:t>
    </dgm:pt>
    <dgm:pt modelId="{50F57039-A06E-47C7-86D8-E7DC727192D3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온도 제어</a:t>
          </a:r>
          <a:endParaRPr lang="en-US" altLang="ko-KR" sz="900" dirty="0" smtClean="0"/>
        </a:p>
      </dgm:t>
    </dgm:pt>
    <dgm:pt modelId="{489B5C59-4D21-498A-BAB7-7A16751E2E57}" type="parTrans" cxnId="{E717BABC-A7D1-454F-A58E-8FDDF156518E}">
      <dgm:prSet/>
      <dgm:spPr/>
      <dgm:t>
        <a:bodyPr/>
        <a:lstStyle/>
        <a:p>
          <a:pPr latinLnBrk="1"/>
          <a:endParaRPr lang="ko-KR" altLang="en-US" sz="1600"/>
        </a:p>
      </dgm:t>
    </dgm:pt>
    <dgm:pt modelId="{29F0CEBA-F9FE-4D26-8059-8EDD141509C1}" type="sibTrans" cxnId="{E717BABC-A7D1-454F-A58E-8FDDF156518E}">
      <dgm:prSet/>
      <dgm:spPr/>
      <dgm:t>
        <a:bodyPr/>
        <a:lstStyle/>
        <a:p>
          <a:pPr latinLnBrk="1"/>
          <a:endParaRPr lang="ko-KR" altLang="en-US" sz="1600"/>
        </a:p>
      </dgm:t>
    </dgm:pt>
    <dgm:pt modelId="{0438DF7E-9801-4E33-8C32-4075E5A888EE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농도 제어</a:t>
          </a:r>
          <a:endParaRPr lang="en-US" altLang="ko-KR" sz="900" dirty="0" smtClean="0"/>
        </a:p>
      </dgm:t>
    </dgm:pt>
    <dgm:pt modelId="{17574E3F-09E8-4D5E-A3DB-99054A435888}" type="parTrans" cxnId="{B7885957-B5D7-479B-9ACE-B214C92C07DE}">
      <dgm:prSet/>
      <dgm:spPr/>
      <dgm:t>
        <a:bodyPr/>
        <a:lstStyle/>
        <a:p>
          <a:pPr latinLnBrk="1"/>
          <a:endParaRPr lang="ko-KR" altLang="en-US" sz="1600"/>
        </a:p>
      </dgm:t>
    </dgm:pt>
    <dgm:pt modelId="{265D6B1C-3D51-4965-9B10-E2C72F1C8B18}" type="sibTrans" cxnId="{B7885957-B5D7-479B-9ACE-B214C92C07DE}">
      <dgm:prSet/>
      <dgm:spPr/>
      <dgm:t>
        <a:bodyPr/>
        <a:lstStyle/>
        <a:p>
          <a:pPr latinLnBrk="1"/>
          <a:endParaRPr lang="ko-KR" altLang="en-US" sz="1600"/>
        </a:p>
      </dgm:t>
    </dgm:pt>
    <dgm:pt modelId="{A144BA24-56F9-44CF-944F-BCE3151E9264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히터 제어</a:t>
          </a:r>
          <a:endParaRPr lang="en-US" altLang="ko-KR" sz="900" dirty="0" smtClean="0"/>
        </a:p>
      </dgm:t>
    </dgm:pt>
    <dgm:pt modelId="{53DF7D4C-6E88-4008-818B-A9A717D96AED}" type="parTrans" cxnId="{6A46251C-ACD7-4DAF-A1B7-E44963F58D93}">
      <dgm:prSet/>
      <dgm:spPr/>
      <dgm:t>
        <a:bodyPr/>
        <a:lstStyle/>
        <a:p>
          <a:pPr latinLnBrk="1"/>
          <a:endParaRPr lang="ko-KR" altLang="en-US" sz="1600"/>
        </a:p>
      </dgm:t>
    </dgm:pt>
    <dgm:pt modelId="{94F8CB4D-538C-471F-AF1A-688390B4D90A}" type="sibTrans" cxnId="{6A46251C-ACD7-4DAF-A1B7-E44963F58D93}">
      <dgm:prSet/>
      <dgm:spPr/>
      <dgm:t>
        <a:bodyPr/>
        <a:lstStyle/>
        <a:p>
          <a:pPr latinLnBrk="1"/>
          <a:endParaRPr lang="ko-KR" altLang="en-US" sz="1600"/>
        </a:p>
      </dgm:t>
    </dgm:pt>
    <dgm:pt modelId="{7B1D764C-563A-4242-AB1B-CADA328A75EE}" type="pres">
      <dgm:prSet presAssocID="{55CB9F4B-E64C-4A45-B48E-62879C1BE239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0D5808-6843-40C0-BEEA-7C471B601856}" type="pres">
      <dgm:prSet presAssocID="{0D8E55C1-4358-470F-9FB0-0C5D88EB43BF}" presName="comp" presStyleCnt="0"/>
      <dgm:spPr/>
    </dgm:pt>
    <dgm:pt modelId="{4424E570-09BD-448E-9120-1C1A395BA07C}" type="pres">
      <dgm:prSet presAssocID="{0D8E55C1-4358-470F-9FB0-0C5D88EB43BF}" presName="box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BDF0E8C5-F85D-40FD-A666-B2A59A2EE8FC}" type="pres">
      <dgm:prSet presAssocID="{0D8E55C1-4358-470F-9FB0-0C5D88EB43BF}" presName="img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DDB0936-B2A6-4CD0-AA74-630F97B09BB3}" type="pres">
      <dgm:prSet presAssocID="{0D8E55C1-4358-470F-9FB0-0C5D88EB43BF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25428CE-963B-486C-ABD1-7BE0A69BEC76}" type="pres">
      <dgm:prSet presAssocID="{2003FC94-A638-406E-B564-57B36BAF842A}" presName="spacer" presStyleCnt="0"/>
      <dgm:spPr/>
    </dgm:pt>
    <dgm:pt modelId="{7ED5E3F8-580D-49F8-91D5-8D32A8F0C9F2}" type="pres">
      <dgm:prSet presAssocID="{A6F0F0D5-BF73-467C-BAFC-25D8208E4B65}" presName="comp" presStyleCnt="0"/>
      <dgm:spPr/>
    </dgm:pt>
    <dgm:pt modelId="{46D76E8C-F27F-4387-9F3D-7EBD32AC591E}" type="pres">
      <dgm:prSet presAssocID="{A6F0F0D5-BF73-467C-BAFC-25D8208E4B65}" presName="box" presStyleLbl="node1" presStyleIdx="1" presStyleCnt="5" custLinFactNeighborX="-897" custLinFactNeighborY="-3291"/>
      <dgm:spPr/>
      <dgm:t>
        <a:bodyPr/>
        <a:lstStyle/>
        <a:p>
          <a:pPr latinLnBrk="1"/>
          <a:endParaRPr lang="ko-KR" altLang="en-US"/>
        </a:p>
      </dgm:t>
    </dgm:pt>
    <dgm:pt modelId="{9268C510-98B6-4A39-8207-946718DD260C}" type="pres">
      <dgm:prSet presAssocID="{A6F0F0D5-BF73-467C-BAFC-25D8208E4B65}" presName="img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0C25F6C-151F-4F66-B54B-055D66498681}" type="pres">
      <dgm:prSet presAssocID="{A6F0F0D5-BF73-467C-BAFC-25D8208E4B65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D64192-C35B-4516-ABF3-B9FAAD988DB6}" type="pres">
      <dgm:prSet presAssocID="{67C10CE4-1C5F-4A4E-8711-A3D4EC7DD7F0}" presName="spacer" presStyleCnt="0"/>
      <dgm:spPr/>
    </dgm:pt>
    <dgm:pt modelId="{6D1C7829-8A43-4AB2-9937-8EB0CC09167D}" type="pres">
      <dgm:prSet presAssocID="{50F57039-A06E-47C7-86D8-E7DC727192D3}" presName="comp" presStyleCnt="0"/>
      <dgm:spPr/>
    </dgm:pt>
    <dgm:pt modelId="{F7AF5CE6-F1C4-42EA-A5A3-068FF44C5EAE}" type="pres">
      <dgm:prSet presAssocID="{50F57039-A06E-47C7-86D8-E7DC727192D3}" presName="box" presStyleLbl="node1" presStyleIdx="2" presStyleCnt="5" custLinFactNeighborX="-447" custLinFactNeighborY="-1058"/>
      <dgm:spPr/>
      <dgm:t>
        <a:bodyPr/>
        <a:lstStyle/>
        <a:p>
          <a:pPr latinLnBrk="1"/>
          <a:endParaRPr lang="ko-KR" altLang="en-US"/>
        </a:p>
      </dgm:t>
    </dgm:pt>
    <dgm:pt modelId="{ED0BD029-BAE7-4A43-809C-EC2225783B70}" type="pres">
      <dgm:prSet presAssocID="{50F57039-A06E-47C7-86D8-E7DC727192D3}" presName="img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A9822829-E317-4E3F-94EC-44F38B49409B}" type="pres">
      <dgm:prSet presAssocID="{50F57039-A06E-47C7-86D8-E7DC727192D3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19171F-7CEE-4BC0-A4B2-5CA82F2A967B}" type="pres">
      <dgm:prSet presAssocID="{29F0CEBA-F9FE-4D26-8059-8EDD141509C1}" presName="spacer" presStyleCnt="0"/>
      <dgm:spPr/>
    </dgm:pt>
    <dgm:pt modelId="{81475A15-8A41-4D97-8BBE-2F6F6888FEFF}" type="pres">
      <dgm:prSet presAssocID="{0438DF7E-9801-4E33-8C32-4075E5A888EE}" presName="comp" presStyleCnt="0"/>
      <dgm:spPr/>
    </dgm:pt>
    <dgm:pt modelId="{4A7733CE-6DB3-4ACF-A22B-B28DFF588D9E}" type="pres">
      <dgm:prSet presAssocID="{0438DF7E-9801-4E33-8C32-4075E5A888EE}" presName="box" presStyleLbl="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DCEBFB43-C51F-4CB3-9832-FB6329CC81CD}" type="pres">
      <dgm:prSet presAssocID="{0438DF7E-9801-4E33-8C32-4075E5A888EE}" presName="img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888DDED-E278-45EC-82E5-3A8AEEF395C8}" type="pres">
      <dgm:prSet presAssocID="{0438DF7E-9801-4E33-8C32-4075E5A888EE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4000E3-05D9-4405-8582-1B992EBAA319}" type="pres">
      <dgm:prSet presAssocID="{265D6B1C-3D51-4965-9B10-E2C72F1C8B18}" presName="spacer" presStyleCnt="0"/>
      <dgm:spPr/>
    </dgm:pt>
    <dgm:pt modelId="{F831CC28-6C5D-4317-BCB2-1B9C97DC98D1}" type="pres">
      <dgm:prSet presAssocID="{A144BA24-56F9-44CF-944F-BCE3151E9264}" presName="comp" presStyleCnt="0"/>
      <dgm:spPr/>
    </dgm:pt>
    <dgm:pt modelId="{1A85C825-5BBC-4160-861A-DD4CB51FA2FB}" type="pres">
      <dgm:prSet presAssocID="{A144BA24-56F9-44CF-944F-BCE3151E9264}" presName="box" presStyleLbl="node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F8540198-CDFA-48F6-BA82-8B66C92873D8}" type="pres">
      <dgm:prSet presAssocID="{A144BA24-56F9-44CF-944F-BCE3151E9264}" presName="img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B907B495-B14B-4A54-B53A-50BB1B599FFB}" type="pres">
      <dgm:prSet presAssocID="{A144BA24-56F9-44CF-944F-BCE3151E9264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52E5E4A-5287-44EB-8375-1A0B8CCCCEE7}" type="presOf" srcId="{0D8E55C1-4358-470F-9FB0-0C5D88EB43BF}" destId="{2DDB0936-B2A6-4CD0-AA74-630F97B09BB3}" srcOrd="1" destOrd="0" presId="urn:microsoft.com/office/officeart/2005/8/layout/vList4"/>
    <dgm:cxn modelId="{0F6FEF16-A007-4B56-9848-F2EFE0C3350F}" type="presOf" srcId="{50F57039-A06E-47C7-86D8-E7DC727192D3}" destId="{F7AF5CE6-F1C4-42EA-A5A3-068FF44C5EAE}" srcOrd="0" destOrd="0" presId="urn:microsoft.com/office/officeart/2005/8/layout/vList4"/>
    <dgm:cxn modelId="{DE2D9406-B23B-48C1-9A3E-840565AD032F}" srcId="{55CB9F4B-E64C-4A45-B48E-62879C1BE239}" destId="{A6F0F0D5-BF73-467C-BAFC-25D8208E4B65}" srcOrd="1" destOrd="0" parTransId="{EB06DEFE-DFD7-4DEB-9591-CE8BF2FB0CB8}" sibTransId="{67C10CE4-1C5F-4A4E-8711-A3D4EC7DD7F0}"/>
    <dgm:cxn modelId="{6A46251C-ACD7-4DAF-A1B7-E44963F58D93}" srcId="{55CB9F4B-E64C-4A45-B48E-62879C1BE239}" destId="{A144BA24-56F9-44CF-944F-BCE3151E9264}" srcOrd="4" destOrd="0" parTransId="{53DF7D4C-6E88-4008-818B-A9A717D96AED}" sibTransId="{94F8CB4D-538C-471F-AF1A-688390B4D90A}"/>
    <dgm:cxn modelId="{D7A0CE9C-535F-4B0B-A1EF-352C7ECA32FB}" type="presOf" srcId="{A6F0F0D5-BF73-467C-BAFC-25D8208E4B65}" destId="{46D76E8C-F27F-4387-9F3D-7EBD32AC591E}" srcOrd="0" destOrd="0" presId="urn:microsoft.com/office/officeart/2005/8/layout/vList4"/>
    <dgm:cxn modelId="{B7885957-B5D7-479B-9ACE-B214C92C07DE}" srcId="{55CB9F4B-E64C-4A45-B48E-62879C1BE239}" destId="{0438DF7E-9801-4E33-8C32-4075E5A888EE}" srcOrd="3" destOrd="0" parTransId="{17574E3F-09E8-4D5E-A3DB-99054A435888}" sibTransId="{265D6B1C-3D51-4965-9B10-E2C72F1C8B18}"/>
    <dgm:cxn modelId="{C26B6B49-BAEB-4F15-926F-BAA9A44393ED}" type="presOf" srcId="{0438DF7E-9801-4E33-8C32-4075E5A888EE}" destId="{4A7733CE-6DB3-4ACF-A22B-B28DFF588D9E}" srcOrd="0" destOrd="0" presId="urn:microsoft.com/office/officeart/2005/8/layout/vList4"/>
    <dgm:cxn modelId="{D1E8DB93-853F-4455-A7C0-C290AF6090B3}" type="presOf" srcId="{0D8E55C1-4358-470F-9FB0-0C5D88EB43BF}" destId="{4424E570-09BD-448E-9120-1C1A395BA07C}" srcOrd="0" destOrd="0" presId="urn:microsoft.com/office/officeart/2005/8/layout/vList4"/>
    <dgm:cxn modelId="{BBCBA864-C84A-42FB-A26F-79E9113D2028}" type="presOf" srcId="{0438DF7E-9801-4E33-8C32-4075E5A888EE}" destId="{9888DDED-E278-45EC-82E5-3A8AEEF395C8}" srcOrd="1" destOrd="0" presId="urn:microsoft.com/office/officeart/2005/8/layout/vList4"/>
    <dgm:cxn modelId="{3378768E-8AFB-4FAA-8333-416B0356683C}" type="presOf" srcId="{55CB9F4B-E64C-4A45-B48E-62879C1BE239}" destId="{7B1D764C-563A-4242-AB1B-CADA328A75EE}" srcOrd="0" destOrd="0" presId="urn:microsoft.com/office/officeart/2005/8/layout/vList4"/>
    <dgm:cxn modelId="{0E74F9E3-822E-48F8-B377-4D7BC3C71CF7}" srcId="{55CB9F4B-E64C-4A45-B48E-62879C1BE239}" destId="{0D8E55C1-4358-470F-9FB0-0C5D88EB43BF}" srcOrd="0" destOrd="0" parTransId="{4E522A97-3047-4F09-A324-F9A616070488}" sibTransId="{2003FC94-A638-406E-B564-57B36BAF842A}"/>
    <dgm:cxn modelId="{E717BABC-A7D1-454F-A58E-8FDDF156518E}" srcId="{55CB9F4B-E64C-4A45-B48E-62879C1BE239}" destId="{50F57039-A06E-47C7-86D8-E7DC727192D3}" srcOrd="2" destOrd="0" parTransId="{489B5C59-4D21-498A-BAB7-7A16751E2E57}" sibTransId="{29F0CEBA-F9FE-4D26-8059-8EDD141509C1}"/>
    <dgm:cxn modelId="{301ACABF-A2A0-49FF-96EC-9F8F7CB77098}" type="presOf" srcId="{A6F0F0D5-BF73-467C-BAFC-25D8208E4B65}" destId="{40C25F6C-151F-4F66-B54B-055D66498681}" srcOrd="1" destOrd="0" presId="urn:microsoft.com/office/officeart/2005/8/layout/vList4"/>
    <dgm:cxn modelId="{78C08764-FBBC-4770-BEE8-A324822DC5AA}" type="presOf" srcId="{50F57039-A06E-47C7-86D8-E7DC727192D3}" destId="{A9822829-E317-4E3F-94EC-44F38B49409B}" srcOrd="1" destOrd="0" presId="urn:microsoft.com/office/officeart/2005/8/layout/vList4"/>
    <dgm:cxn modelId="{CE75860F-D7BC-4A66-9E39-E51B6B1C2C9D}" type="presOf" srcId="{A144BA24-56F9-44CF-944F-BCE3151E9264}" destId="{1A85C825-5BBC-4160-861A-DD4CB51FA2FB}" srcOrd="0" destOrd="0" presId="urn:microsoft.com/office/officeart/2005/8/layout/vList4"/>
    <dgm:cxn modelId="{322E3084-3E7C-4778-BF7F-412FB19A0310}" type="presOf" srcId="{A144BA24-56F9-44CF-944F-BCE3151E9264}" destId="{B907B495-B14B-4A54-B53A-50BB1B599FFB}" srcOrd="1" destOrd="0" presId="urn:microsoft.com/office/officeart/2005/8/layout/vList4"/>
    <dgm:cxn modelId="{99E3D376-BDE2-469D-8C04-6E27AC11AD02}" type="presParOf" srcId="{7B1D764C-563A-4242-AB1B-CADA328A75EE}" destId="{750D5808-6843-40C0-BEEA-7C471B601856}" srcOrd="0" destOrd="0" presId="urn:microsoft.com/office/officeart/2005/8/layout/vList4"/>
    <dgm:cxn modelId="{3B8DB3C5-C695-404F-940B-211DCAE22200}" type="presParOf" srcId="{750D5808-6843-40C0-BEEA-7C471B601856}" destId="{4424E570-09BD-448E-9120-1C1A395BA07C}" srcOrd="0" destOrd="0" presId="urn:microsoft.com/office/officeart/2005/8/layout/vList4"/>
    <dgm:cxn modelId="{B7F33B77-25F0-42E0-B9B3-8ABAF51BD93D}" type="presParOf" srcId="{750D5808-6843-40C0-BEEA-7C471B601856}" destId="{BDF0E8C5-F85D-40FD-A666-B2A59A2EE8FC}" srcOrd="1" destOrd="0" presId="urn:microsoft.com/office/officeart/2005/8/layout/vList4"/>
    <dgm:cxn modelId="{342CDD53-2985-45BB-9F83-4390FE231C2A}" type="presParOf" srcId="{750D5808-6843-40C0-BEEA-7C471B601856}" destId="{2DDB0936-B2A6-4CD0-AA74-630F97B09BB3}" srcOrd="2" destOrd="0" presId="urn:microsoft.com/office/officeart/2005/8/layout/vList4"/>
    <dgm:cxn modelId="{A39F1A40-D526-4054-B114-02539B2E47F8}" type="presParOf" srcId="{7B1D764C-563A-4242-AB1B-CADA328A75EE}" destId="{A25428CE-963B-486C-ABD1-7BE0A69BEC76}" srcOrd="1" destOrd="0" presId="urn:microsoft.com/office/officeart/2005/8/layout/vList4"/>
    <dgm:cxn modelId="{BACBE7E8-FEB0-4EAB-974A-6834EDA4033E}" type="presParOf" srcId="{7B1D764C-563A-4242-AB1B-CADA328A75EE}" destId="{7ED5E3F8-580D-49F8-91D5-8D32A8F0C9F2}" srcOrd="2" destOrd="0" presId="urn:microsoft.com/office/officeart/2005/8/layout/vList4"/>
    <dgm:cxn modelId="{83C5B83E-1EE1-4B68-986E-D6D70DDD0F5E}" type="presParOf" srcId="{7ED5E3F8-580D-49F8-91D5-8D32A8F0C9F2}" destId="{46D76E8C-F27F-4387-9F3D-7EBD32AC591E}" srcOrd="0" destOrd="0" presId="urn:microsoft.com/office/officeart/2005/8/layout/vList4"/>
    <dgm:cxn modelId="{653E3909-5686-498C-863B-914C5FA4F99E}" type="presParOf" srcId="{7ED5E3F8-580D-49F8-91D5-8D32A8F0C9F2}" destId="{9268C510-98B6-4A39-8207-946718DD260C}" srcOrd="1" destOrd="0" presId="urn:microsoft.com/office/officeart/2005/8/layout/vList4"/>
    <dgm:cxn modelId="{A6D937E8-2BDC-4E4A-BE12-BAA49BE2FD0E}" type="presParOf" srcId="{7ED5E3F8-580D-49F8-91D5-8D32A8F0C9F2}" destId="{40C25F6C-151F-4F66-B54B-055D66498681}" srcOrd="2" destOrd="0" presId="urn:microsoft.com/office/officeart/2005/8/layout/vList4"/>
    <dgm:cxn modelId="{A65B75C3-4C65-43F4-970D-94BED9E174E9}" type="presParOf" srcId="{7B1D764C-563A-4242-AB1B-CADA328A75EE}" destId="{F1D64192-C35B-4516-ABF3-B9FAAD988DB6}" srcOrd="3" destOrd="0" presId="urn:microsoft.com/office/officeart/2005/8/layout/vList4"/>
    <dgm:cxn modelId="{85AD1CCB-FA58-4F9F-AC47-009089ECE926}" type="presParOf" srcId="{7B1D764C-563A-4242-AB1B-CADA328A75EE}" destId="{6D1C7829-8A43-4AB2-9937-8EB0CC09167D}" srcOrd="4" destOrd="0" presId="urn:microsoft.com/office/officeart/2005/8/layout/vList4"/>
    <dgm:cxn modelId="{701EE77E-2A42-44C9-8C4C-045E716F3D88}" type="presParOf" srcId="{6D1C7829-8A43-4AB2-9937-8EB0CC09167D}" destId="{F7AF5CE6-F1C4-42EA-A5A3-068FF44C5EAE}" srcOrd="0" destOrd="0" presId="urn:microsoft.com/office/officeart/2005/8/layout/vList4"/>
    <dgm:cxn modelId="{0B01981C-801C-4E14-8314-BB40F59F5249}" type="presParOf" srcId="{6D1C7829-8A43-4AB2-9937-8EB0CC09167D}" destId="{ED0BD029-BAE7-4A43-809C-EC2225783B70}" srcOrd="1" destOrd="0" presId="urn:microsoft.com/office/officeart/2005/8/layout/vList4"/>
    <dgm:cxn modelId="{8698AC03-EBC6-4079-90D7-A66C8068BD0A}" type="presParOf" srcId="{6D1C7829-8A43-4AB2-9937-8EB0CC09167D}" destId="{A9822829-E317-4E3F-94EC-44F38B49409B}" srcOrd="2" destOrd="0" presId="urn:microsoft.com/office/officeart/2005/8/layout/vList4"/>
    <dgm:cxn modelId="{B621052A-39D4-493F-8023-FE51019CA7D4}" type="presParOf" srcId="{7B1D764C-563A-4242-AB1B-CADA328A75EE}" destId="{8819171F-7CEE-4BC0-A4B2-5CA82F2A967B}" srcOrd="5" destOrd="0" presId="urn:microsoft.com/office/officeart/2005/8/layout/vList4"/>
    <dgm:cxn modelId="{10AA1DF9-1FD9-4426-B610-45D740BDC5B8}" type="presParOf" srcId="{7B1D764C-563A-4242-AB1B-CADA328A75EE}" destId="{81475A15-8A41-4D97-8BBE-2F6F6888FEFF}" srcOrd="6" destOrd="0" presId="urn:microsoft.com/office/officeart/2005/8/layout/vList4"/>
    <dgm:cxn modelId="{11C4EB48-7D15-424E-9822-681A4094322E}" type="presParOf" srcId="{81475A15-8A41-4D97-8BBE-2F6F6888FEFF}" destId="{4A7733CE-6DB3-4ACF-A22B-B28DFF588D9E}" srcOrd="0" destOrd="0" presId="urn:microsoft.com/office/officeart/2005/8/layout/vList4"/>
    <dgm:cxn modelId="{7A65945A-35A2-4B8C-8C5C-9AF07220BE59}" type="presParOf" srcId="{81475A15-8A41-4D97-8BBE-2F6F6888FEFF}" destId="{DCEBFB43-C51F-4CB3-9832-FB6329CC81CD}" srcOrd="1" destOrd="0" presId="urn:microsoft.com/office/officeart/2005/8/layout/vList4"/>
    <dgm:cxn modelId="{F5470D45-D16D-4669-8CC6-5EB325880673}" type="presParOf" srcId="{81475A15-8A41-4D97-8BBE-2F6F6888FEFF}" destId="{9888DDED-E278-45EC-82E5-3A8AEEF395C8}" srcOrd="2" destOrd="0" presId="urn:microsoft.com/office/officeart/2005/8/layout/vList4"/>
    <dgm:cxn modelId="{147897AB-5E28-4914-A644-57FE903E6CCF}" type="presParOf" srcId="{7B1D764C-563A-4242-AB1B-CADA328A75EE}" destId="{5F4000E3-05D9-4405-8582-1B992EBAA319}" srcOrd="7" destOrd="0" presId="urn:microsoft.com/office/officeart/2005/8/layout/vList4"/>
    <dgm:cxn modelId="{A9A7C65E-A4EF-4AEE-93C5-F49C363FB4CB}" type="presParOf" srcId="{7B1D764C-563A-4242-AB1B-CADA328A75EE}" destId="{F831CC28-6C5D-4317-BCB2-1B9C97DC98D1}" srcOrd="8" destOrd="0" presId="urn:microsoft.com/office/officeart/2005/8/layout/vList4"/>
    <dgm:cxn modelId="{F425B1AB-72E4-4924-BE69-177E5C6DD387}" type="presParOf" srcId="{F831CC28-6C5D-4317-BCB2-1B9C97DC98D1}" destId="{1A85C825-5BBC-4160-861A-DD4CB51FA2FB}" srcOrd="0" destOrd="0" presId="urn:microsoft.com/office/officeart/2005/8/layout/vList4"/>
    <dgm:cxn modelId="{5FE67759-EEE0-4CFD-BDFE-ECC436F5EA3A}" type="presParOf" srcId="{F831CC28-6C5D-4317-BCB2-1B9C97DC98D1}" destId="{F8540198-CDFA-48F6-BA82-8B66C92873D8}" srcOrd="1" destOrd="0" presId="urn:microsoft.com/office/officeart/2005/8/layout/vList4"/>
    <dgm:cxn modelId="{9A0782A6-773A-4795-A07F-A78CF4D93FBF}" type="presParOf" srcId="{F831CC28-6C5D-4317-BCB2-1B9C97DC98D1}" destId="{B907B495-B14B-4A54-B53A-50BB1B599FF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CB9F4B-E64C-4A45-B48E-62879C1BE23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0D8E55C1-4358-470F-9FB0-0C5D88EB43BF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직관적 </a:t>
          </a:r>
          <a:r>
            <a:rPr lang="en-US" altLang="ko-KR" sz="900" dirty="0" smtClean="0"/>
            <a:t>GUI </a:t>
          </a:r>
          <a:r>
            <a:rPr lang="ko-KR" altLang="en-US" sz="900" dirty="0" smtClean="0"/>
            <a:t>제공</a:t>
          </a:r>
          <a:endParaRPr lang="ko-KR" altLang="en-US" sz="900" dirty="0"/>
        </a:p>
      </dgm:t>
    </dgm:pt>
    <dgm:pt modelId="{4E522A97-3047-4F09-A324-F9A616070488}" type="parTrans" cxnId="{0E74F9E3-822E-48F8-B377-4D7BC3C71CF7}">
      <dgm:prSet/>
      <dgm:spPr/>
      <dgm:t>
        <a:bodyPr/>
        <a:lstStyle/>
        <a:p>
          <a:pPr latinLnBrk="1"/>
          <a:endParaRPr lang="ko-KR" altLang="en-US" sz="1600"/>
        </a:p>
      </dgm:t>
    </dgm:pt>
    <dgm:pt modelId="{2003FC94-A638-406E-B564-57B36BAF842A}" type="sibTrans" cxnId="{0E74F9E3-822E-48F8-B377-4D7BC3C71CF7}">
      <dgm:prSet/>
      <dgm:spPr/>
      <dgm:t>
        <a:bodyPr/>
        <a:lstStyle/>
        <a:p>
          <a:pPr latinLnBrk="1"/>
          <a:endParaRPr lang="ko-KR" altLang="en-US" sz="1600"/>
        </a:p>
      </dgm:t>
    </dgm:pt>
    <dgm:pt modelId="{A6F0F0D5-BF73-467C-BAFC-25D8208E4B65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레시피 기능 제공</a:t>
          </a:r>
          <a:endParaRPr lang="ko-KR" altLang="en-US" sz="900" dirty="0"/>
        </a:p>
      </dgm:t>
    </dgm:pt>
    <dgm:pt modelId="{EB06DEFE-DFD7-4DEB-9591-CE8BF2FB0CB8}" type="parTrans" cxnId="{DE2D9406-B23B-48C1-9A3E-840565AD032F}">
      <dgm:prSet/>
      <dgm:spPr/>
      <dgm:t>
        <a:bodyPr/>
        <a:lstStyle/>
        <a:p>
          <a:pPr latinLnBrk="1"/>
          <a:endParaRPr lang="ko-KR" altLang="en-US" sz="1600"/>
        </a:p>
      </dgm:t>
    </dgm:pt>
    <dgm:pt modelId="{67C10CE4-1C5F-4A4E-8711-A3D4EC7DD7F0}" type="sibTrans" cxnId="{DE2D9406-B23B-48C1-9A3E-840565AD032F}">
      <dgm:prSet/>
      <dgm:spPr/>
      <dgm:t>
        <a:bodyPr/>
        <a:lstStyle/>
        <a:p>
          <a:pPr latinLnBrk="1"/>
          <a:endParaRPr lang="ko-KR" altLang="en-US" sz="1600"/>
        </a:p>
      </dgm:t>
    </dgm:pt>
    <dgm:pt modelId="{50F57039-A06E-47C7-86D8-E7DC727192D3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데이터 뷰어 제공</a:t>
          </a:r>
          <a:endParaRPr lang="en-US" altLang="ko-KR" sz="900" dirty="0" smtClean="0"/>
        </a:p>
      </dgm:t>
    </dgm:pt>
    <dgm:pt modelId="{489B5C59-4D21-498A-BAB7-7A16751E2E57}" type="parTrans" cxnId="{E717BABC-A7D1-454F-A58E-8FDDF156518E}">
      <dgm:prSet/>
      <dgm:spPr/>
      <dgm:t>
        <a:bodyPr/>
        <a:lstStyle/>
        <a:p>
          <a:pPr latinLnBrk="1"/>
          <a:endParaRPr lang="ko-KR" altLang="en-US" sz="1600"/>
        </a:p>
      </dgm:t>
    </dgm:pt>
    <dgm:pt modelId="{29F0CEBA-F9FE-4D26-8059-8EDD141509C1}" type="sibTrans" cxnId="{E717BABC-A7D1-454F-A58E-8FDDF156518E}">
      <dgm:prSet/>
      <dgm:spPr/>
      <dgm:t>
        <a:bodyPr/>
        <a:lstStyle/>
        <a:p>
          <a:pPr latinLnBrk="1"/>
          <a:endParaRPr lang="ko-KR" altLang="en-US" sz="1600"/>
        </a:p>
      </dgm:t>
    </dgm:pt>
    <dgm:pt modelId="{0438DF7E-9801-4E33-8C32-4075E5A888EE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SECS/GEM </a:t>
          </a:r>
          <a:r>
            <a:rPr lang="ko-KR" altLang="en-US" sz="900" dirty="0" smtClean="0"/>
            <a:t>제공</a:t>
          </a:r>
          <a:endParaRPr lang="en-US" altLang="ko-KR" sz="900" dirty="0" smtClean="0"/>
        </a:p>
      </dgm:t>
    </dgm:pt>
    <dgm:pt modelId="{17574E3F-09E8-4D5E-A3DB-99054A435888}" type="parTrans" cxnId="{B7885957-B5D7-479B-9ACE-B214C92C07DE}">
      <dgm:prSet/>
      <dgm:spPr/>
      <dgm:t>
        <a:bodyPr/>
        <a:lstStyle/>
        <a:p>
          <a:pPr latinLnBrk="1"/>
          <a:endParaRPr lang="ko-KR" altLang="en-US" sz="1600"/>
        </a:p>
      </dgm:t>
    </dgm:pt>
    <dgm:pt modelId="{265D6B1C-3D51-4965-9B10-E2C72F1C8B18}" type="sibTrans" cxnId="{B7885957-B5D7-479B-9ACE-B214C92C07DE}">
      <dgm:prSet/>
      <dgm:spPr/>
      <dgm:t>
        <a:bodyPr/>
        <a:lstStyle/>
        <a:p>
          <a:pPr latinLnBrk="1"/>
          <a:endParaRPr lang="ko-KR" altLang="en-US" sz="1600"/>
        </a:p>
      </dgm:t>
    </dgm:pt>
    <dgm:pt modelId="{7B1D764C-563A-4242-AB1B-CADA328A75EE}" type="pres">
      <dgm:prSet presAssocID="{55CB9F4B-E64C-4A45-B48E-62879C1BE239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0D5808-6843-40C0-BEEA-7C471B601856}" type="pres">
      <dgm:prSet presAssocID="{0D8E55C1-4358-470F-9FB0-0C5D88EB43BF}" presName="comp" presStyleCnt="0"/>
      <dgm:spPr/>
    </dgm:pt>
    <dgm:pt modelId="{4424E570-09BD-448E-9120-1C1A395BA07C}" type="pres">
      <dgm:prSet presAssocID="{0D8E55C1-4358-470F-9FB0-0C5D88EB43BF}" presName="box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BDF0E8C5-F85D-40FD-A666-B2A59A2EE8FC}" type="pres">
      <dgm:prSet presAssocID="{0D8E55C1-4358-470F-9FB0-0C5D88EB43BF}" presName="img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2DDB0936-B2A6-4CD0-AA74-630F97B09BB3}" type="pres">
      <dgm:prSet presAssocID="{0D8E55C1-4358-470F-9FB0-0C5D88EB43BF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25428CE-963B-486C-ABD1-7BE0A69BEC76}" type="pres">
      <dgm:prSet presAssocID="{2003FC94-A638-406E-B564-57B36BAF842A}" presName="spacer" presStyleCnt="0"/>
      <dgm:spPr/>
    </dgm:pt>
    <dgm:pt modelId="{7ED5E3F8-580D-49F8-91D5-8D32A8F0C9F2}" type="pres">
      <dgm:prSet presAssocID="{A6F0F0D5-BF73-467C-BAFC-25D8208E4B65}" presName="comp" presStyleCnt="0"/>
      <dgm:spPr/>
    </dgm:pt>
    <dgm:pt modelId="{46D76E8C-F27F-4387-9F3D-7EBD32AC591E}" type="pres">
      <dgm:prSet presAssocID="{A6F0F0D5-BF73-467C-BAFC-25D8208E4B65}" presName="box" presStyleLbl="node1" presStyleIdx="1" presStyleCnt="4" custLinFactNeighborX="-897" custLinFactNeighborY="-3291"/>
      <dgm:spPr/>
      <dgm:t>
        <a:bodyPr/>
        <a:lstStyle/>
        <a:p>
          <a:pPr latinLnBrk="1"/>
          <a:endParaRPr lang="ko-KR" altLang="en-US"/>
        </a:p>
      </dgm:t>
    </dgm:pt>
    <dgm:pt modelId="{9268C510-98B6-4A39-8207-946718DD260C}" type="pres">
      <dgm:prSet presAssocID="{A6F0F0D5-BF73-467C-BAFC-25D8208E4B65}" presName="img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40C25F6C-151F-4F66-B54B-055D66498681}" type="pres">
      <dgm:prSet presAssocID="{A6F0F0D5-BF73-467C-BAFC-25D8208E4B65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D64192-C35B-4516-ABF3-B9FAAD988DB6}" type="pres">
      <dgm:prSet presAssocID="{67C10CE4-1C5F-4A4E-8711-A3D4EC7DD7F0}" presName="spacer" presStyleCnt="0"/>
      <dgm:spPr/>
    </dgm:pt>
    <dgm:pt modelId="{6D1C7829-8A43-4AB2-9937-8EB0CC09167D}" type="pres">
      <dgm:prSet presAssocID="{50F57039-A06E-47C7-86D8-E7DC727192D3}" presName="comp" presStyleCnt="0"/>
      <dgm:spPr/>
    </dgm:pt>
    <dgm:pt modelId="{F7AF5CE6-F1C4-42EA-A5A3-068FF44C5EAE}" type="pres">
      <dgm:prSet presAssocID="{50F57039-A06E-47C7-86D8-E7DC727192D3}" presName="box" presStyleLbl="node1" presStyleIdx="2" presStyleCnt="4" custLinFactNeighborX="-447" custLinFactNeighborY="-1058"/>
      <dgm:spPr/>
      <dgm:t>
        <a:bodyPr/>
        <a:lstStyle/>
        <a:p>
          <a:pPr latinLnBrk="1"/>
          <a:endParaRPr lang="ko-KR" altLang="en-US"/>
        </a:p>
      </dgm:t>
    </dgm:pt>
    <dgm:pt modelId="{ED0BD029-BAE7-4A43-809C-EC2225783B70}" type="pres">
      <dgm:prSet presAssocID="{50F57039-A06E-47C7-86D8-E7DC727192D3}" presName="img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A9822829-E317-4E3F-94EC-44F38B49409B}" type="pres">
      <dgm:prSet presAssocID="{50F57039-A06E-47C7-86D8-E7DC727192D3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19171F-7CEE-4BC0-A4B2-5CA82F2A967B}" type="pres">
      <dgm:prSet presAssocID="{29F0CEBA-F9FE-4D26-8059-8EDD141509C1}" presName="spacer" presStyleCnt="0"/>
      <dgm:spPr/>
    </dgm:pt>
    <dgm:pt modelId="{81475A15-8A41-4D97-8BBE-2F6F6888FEFF}" type="pres">
      <dgm:prSet presAssocID="{0438DF7E-9801-4E33-8C32-4075E5A888EE}" presName="comp" presStyleCnt="0"/>
      <dgm:spPr/>
    </dgm:pt>
    <dgm:pt modelId="{4A7733CE-6DB3-4ACF-A22B-B28DFF588D9E}" type="pres">
      <dgm:prSet presAssocID="{0438DF7E-9801-4E33-8C32-4075E5A888EE}" presName="box" presStyleLbl="node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DCEBFB43-C51F-4CB3-9832-FB6329CC81CD}" type="pres">
      <dgm:prSet presAssocID="{0438DF7E-9801-4E33-8C32-4075E5A888EE}" presName="img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9888DDED-E278-45EC-82E5-3A8AEEF395C8}" type="pres">
      <dgm:prSet presAssocID="{0438DF7E-9801-4E33-8C32-4075E5A888EE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52E5E4A-5287-44EB-8375-1A0B8CCCCEE7}" type="presOf" srcId="{0D8E55C1-4358-470F-9FB0-0C5D88EB43BF}" destId="{2DDB0936-B2A6-4CD0-AA74-630F97B09BB3}" srcOrd="1" destOrd="0" presId="urn:microsoft.com/office/officeart/2005/8/layout/vList4"/>
    <dgm:cxn modelId="{0F6FEF16-A007-4B56-9848-F2EFE0C3350F}" type="presOf" srcId="{50F57039-A06E-47C7-86D8-E7DC727192D3}" destId="{F7AF5CE6-F1C4-42EA-A5A3-068FF44C5EAE}" srcOrd="0" destOrd="0" presId="urn:microsoft.com/office/officeart/2005/8/layout/vList4"/>
    <dgm:cxn modelId="{DE2D9406-B23B-48C1-9A3E-840565AD032F}" srcId="{55CB9F4B-E64C-4A45-B48E-62879C1BE239}" destId="{A6F0F0D5-BF73-467C-BAFC-25D8208E4B65}" srcOrd="1" destOrd="0" parTransId="{EB06DEFE-DFD7-4DEB-9591-CE8BF2FB0CB8}" sibTransId="{67C10CE4-1C5F-4A4E-8711-A3D4EC7DD7F0}"/>
    <dgm:cxn modelId="{D7A0CE9C-535F-4B0B-A1EF-352C7ECA32FB}" type="presOf" srcId="{A6F0F0D5-BF73-467C-BAFC-25D8208E4B65}" destId="{46D76E8C-F27F-4387-9F3D-7EBD32AC591E}" srcOrd="0" destOrd="0" presId="urn:microsoft.com/office/officeart/2005/8/layout/vList4"/>
    <dgm:cxn modelId="{B7885957-B5D7-479B-9ACE-B214C92C07DE}" srcId="{55CB9F4B-E64C-4A45-B48E-62879C1BE239}" destId="{0438DF7E-9801-4E33-8C32-4075E5A888EE}" srcOrd="3" destOrd="0" parTransId="{17574E3F-09E8-4D5E-A3DB-99054A435888}" sibTransId="{265D6B1C-3D51-4965-9B10-E2C72F1C8B18}"/>
    <dgm:cxn modelId="{C26B6B49-BAEB-4F15-926F-BAA9A44393ED}" type="presOf" srcId="{0438DF7E-9801-4E33-8C32-4075E5A888EE}" destId="{4A7733CE-6DB3-4ACF-A22B-B28DFF588D9E}" srcOrd="0" destOrd="0" presId="urn:microsoft.com/office/officeart/2005/8/layout/vList4"/>
    <dgm:cxn modelId="{D1E8DB93-853F-4455-A7C0-C290AF6090B3}" type="presOf" srcId="{0D8E55C1-4358-470F-9FB0-0C5D88EB43BF}" destId="{4424E570-09BD-448E-9120-1C1A395BA07C}" srcOrd="0" destOrd="0" presId="urn:microsoft.com/office/officeart/2005/8/layout/vList4"/>
    <dgm:cxn modelId="{BBCBA864-C84A-42FB-A26F-79E9113D2028}" type="presOf" srcId="{0438DF7E-9801-4E33-8C32-4075E5A888EE}" destId="{9888DDED-E278-45EC-82E5-3A8AEEF395C8}" srcOrd="1" destOrd="0" presId="urn:microsoft.com/office/officeart/2005/8/layout/vList4"/>
    <dgm:cxn modelId="{3378768E-8AFB-4FAA-8333-416B0356683C}" type="presOf" srcId="{55CB9F4B-E64C-4A45-B48E-62879C1BE239}" destId="{7B1D764C-563A-4242-AB1B-CADA328A75EE}" srcOrd="0" destOrd="0" presId="urn:microsoft.com/office/officeart/2005/8/layout/vList4"/>
    <dgm:cxn modelId="{0E74F9E3-822E-48F8-B377-4D7BC3C71CF7}" srcId="{55CB9F4B-E64C-4A45-B48E-62879C1BE239}" destId="{0D8E55C1-4358-470F-9FB0-0C5D88EB43BF}" srcOrd="0" destOrd="0" parTransId="{4E522A97-3047-4F09-A324-F9A616070488}" sibTransId="{2003FC94-A638-406E-B564-57B36BAF842A}"/>
    <dgm:cxn modelId="{E717BABC-A7D1-454F-A58E-8FDDF156518E}" srcId="{55CB9F4B-E64C-4A45-B48E-62879C1BE239}" destId="{50F57039-A06E-47C7-86D8-E7DC727192D3}" srcOrd="2" destOrd="0" parTransId="{489B5C59-4D21-498A-BAB7-7A16751E2E57}" sibTransId="{29F0CEBA-F9FE-4D26-8059-8EDD141509C1}"/>
    <dgm:cxn modelId="{301ACABF-A2A0-49FF-96EC-9F8F7CB77098}" type="presOf" srcId="{A6F0F0D5-BF73-467C-BAFC-25D8208E4B65}" destId="{40C25F6C-151F-4F66-B54B-055D66498681}" srcOrd="1" destOrd="0" presId="urn:microsoft.com/office/officeart/2005/8/layout/vList4"/>
    <dgm:cxn modelId="{78C08764-FBBC-4770-BEE8-A324822DC5AA}" type="presOf" srcId="{50F57039-A06E-47C7-86D8-E7DC727192D3}" destId="{A9822829-E317-4E3F-94EC-44F38B49409B}" srcOrd="1" destOrd="0" presId="urn:microsoft.com/office/officeart/2005/8/layout/vList4"/>
    <dgm:cxn modelId="{99E3D376-BDE2-469D-8C04-6E27AC11AD02}" type="presParOf" srcId="{7B1D764C-563A-4242-AB1B-CADA328A75EE}" destId="{750D5808-6843-40C0-BEEA-7C471B601856}" srcOrd="0" destOrd="0" presId="urn:microsoft.com/office/officeart/2005/8/layout/vList4"/>
    <dgm:cxn modelId="{3B8DB3C5-C695-404F-940B-211DCAE22200}" type="presParOf" srcId="{750D5808-6843-40C0-BEEA-7C471B601856}" destId="{4424E570-09BD-448E-9120-1C1A395BA07C}" srcOrd="0" destOrd="0" presId="urn:microsoft.com/office/officeart/2005/8/layout/vList4"/>
    <dgm:cxn modelId="{B7F33B77-25F0-42E0-B9B3-8ABAF51BD93D}" type="presParOf" srcId="{750D5808-6843-40C0-BEEA-7C471B601856}" destId="{BDF0E8C5-F85D-40FD-A666-B2A59A2EE8FC}" srcOrd="1" destOrd="0" presId="urn:microsoft.com/office/officeart/2005/8/layout/vList4"/>
    <dgm:cxn modelId="{342CDD53-2985-45BB-9F83-4390FE231C2A}" type="presParOf" srcId="{750D5808-6843-40C0-BEEA-7C471B601856}" destId="{2DDB0936-B2A6-4CD0-AA74-630F97B09BB3}" srcOrd="2" destOrd="0" presId="urn:microsoft.com/office/officeart/2005/8/layout/vList4"/>
    <dgm:cxn modelId="{A39F1A40-D526-4054-B114-02539B2E47F8}" type="presParOf" srcId="{7B1D764C-563A-4242-AB1B-CADA328A75EE}" destId="{A25428CE-963B-486C-ABD1-7BE0A69BEC76}" srcOrd="1" destOrd="0" presId="urn:microsoft.com/office/officeart/2005/8/layout/vList4"/>
    <dgm:cxn modelId="{BACBE7E8-FEB0-4EAB-974A-6834EDA4033E}" type="presParOf" srcId="{7B1D764C-563A-4242-AB1B-CADA328A75EE}" destId="{7ED5E3F8-580D-49F8-91D5-8D32A8F0C9F2}" srcOrd="2" destOrd="0" presId="urn:microsoft.com/office/officeart/2005/8/layout/vList4"/>
    <dgm:cxn modelId="{83C5B83E-1EE1-4B68-986E-D6D70DDD0F5E}" type="presParOf" srcId="{7ED5E3F8-580D-49F8-91D5-8D32A8F0C9F2}" destId="{46D76E8C-F27F-4387-9F3D-7EBD32AC591E}" srcOrd="0" destOrd="0" presId="urn:microsoft.com/office/officeart/2005/8/layout/vList4"/>
    <dgm:cxn modelId="{653E3909-5686-498C-863B-914C5FA4F99E}" type="presParOf" srcId="{7ED5E3F8-580D-49F8-91D5-8D32A8F0C9F2}" destId="{9268C510-98B6-4A39-8207-946718DD260C}" srcOrd="1" destOrd="0" presId="urn:microsoft.com/office/officeart/2005/8/layout/vList4"/>
    <dgm:cxn modelId="{A6D937E8-2BDC-4E4A-BE12-BAA49BE2FD0E}" type="presParOf" srcId="{7ED5E3F8-580D-49F8-91D5-8D32A8F0C9F2}" destId="{40C25F6C-151F-4F66-B54B-055D66498681}" srcOrd="2" destOrd="0" presId="urn:microsoft.com/office/officeart/2005/8/layout/vList4"/>
    <dgm:cxn modelId="{A65B75C3-4C65-43F4-970D-94BED9E174E9}" type="presParOf" srcId="{7B1D764C-563A-4242-AB1B-CADA328A75EE}" destId="{F1D64192-C35B-4516-ABF3-B9FAAD988DB6}" srcOrd="3" destOrd="0" presId="urn:microsoft.com/office/officeart/2005/8/layout/vList4"/>
    <dgm:cxn modelId="{85AD1CCB-FA58-4F9F-AC47-009089ECE926}" type="presParOf" srcId="{7B1D764C-563A-4242-AB1B-CADA328A75EE}" destId="{6D1C7829-8A43-4AB2-9937-8EB0CC09167D}" srcOrd="4" destOrd="0" presId="urn:microsoft.com/office/officeart/2005/8/layout/vList4"/>
    <dgm:cxn modelId="{701EE77E-2A42-44C9-8C4C-045E716F3D88}" type="presParOf" srcId="{6D1C7829-8A43-4AB2-9937-8EB0CC09167D}" destId="{F7AF5CE6-F1C4-42EA-A5A3-068FF44C5EAE}" srcOrd="0" destOrd="0" presId="urn:microsoft.com/office/officeart/2005/8/layout/vList4"/>
    <dgm:cxn modelId="{0B01981C-801C-4E14-8314-BB40F59F5249}" type="presParOf" srcId="{6D1C7829-8A43-4AB2-9937-8EB0CC09167D}" destId="{ED0BD029-BAE7-4A43-809C-EC2225783B70}" srcOrd="1" destOrd="0" presId="urn:microsoft.com/office/officeart/2005/8/layout/vList4"/>
    <dgm:cxn modelId="{8698AC03-EBC6-4079-90D7-A66C8068BD0A}" type="presParOf" srcId="{6D1C7829-8A43-4AB2-9937-8EB0CC09167D}" destId="{A9822829-E317-4E3F-94EC-44F38B49409B}" srcOrd="2" destOrd="0" presId="urn:microsoft.com/office/officeart/2005/8/layout/vList4"/>
    <dgm:cxn modelId="{B621052A-39D4-493F-8023-FE51019CA7D4}" type="presParOf" srcId="{7B1D764C-563A-4242-AB1B-CADA328A75EE}" destId="{8819171F-7CEE-4BC0-A4B2-5CA82F2A967B}" srcOrd="5" destOrd="0" presId="urn:microsoft.com/office/officeart/2005/8/layout/vList4"/>
    <dgm:cxn modelId="{10AA1DF9-1FD9-4426-B610-45D740BDC5B8}" type="presParOf" srcId="{7B1D764C-563A-4242-AB1B-CADA328A75EE}" destId="{81475A15-8A41-4D97-8BBE-2F6F6888FEFF}" srcOrd="6" destOrd="0" presId="urn:microsoft.com/office/officeart/2005/8/layout/vList4"/>
    <dgm:cxn modelId="{11C4EB48-7D15-424E-9822-681A4094322E}" type="presParOf" srcId="{81475A15-8A41-4D97-8BBE-2F6F6888FEFF}" destId="{4A7733CE-6DB3-4ACF-A22B-B28DFF588D9E}" srcOrd="0" destOrd="0" presId="urn:microsoft.com/office/officeart/2005/8/layout/vList4"/>
    <dgm:cxn modelId="{7A65945A-35A2-4B8C-8C5C-9AF07220BE59}" type="presParOf" srcId="{81475A15-8A41-4D97-8BBE-2F6F6888FEFF}" destId="{DCEBFB43-C51F-4CB3-9832-FB6329CC81CD}" srcOrd="1" destOrd="0" presId="urn:microsoft.com/office/officeart/2005/8/layout/vList4"/>
    <dgm:cxn modelId="{F5470D45-D16D-4669-8CC6-5EB325880673}" type="presParOf" srcId="{81475A15-8A41-4D97-8BBE-2F6F6888FEFF}" destId="{9888DDED-E278-45EC-82E5-3A8AEEF395C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669F9E-26C3-4BCA-A858-F720AFD141C9}">
      <dsp:nvSpPr>
        <dsp:cNvPr id="0" name=""/>
        <dsp:cNvSpPr/>
      </dsp:nvSpPr>
      <dsp:spPr>
        <a:xfrm>
          <a:off x="3308663" y="2640120"/>
          <a:ext cx="1917969" cy="1242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66725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50" kern="1200" dirty="0" smtClean="0"/>
            <a:t>설비 간 통신 및     원격제어 시스템  연결</a:t>
          </a:r>
          <a:r>
            <a:rPr lang="en-US" altLang="ko-KR" sz="1050" kern="1200" dirty="0" smtClean="0"/>
            <a:t>(SECS/GEM)</a:t>
          </a:r>
          <a:endParaRPr lang="ko-KR" altLang="en-US" sz="1050" kern="1200" dirty="0"/>
        </a:p>
      </dsp:txBody>
      <dsp:txXfrm>
        <a:off x="3911346" y="2978014"/>
        <a:ext cx="1287994" cy="877223"/>
      </dsp:txXfrm>
    </dsp:sp>
    <dsp:sp modelId="{AE86EE1B-99E9-43B4-8CC1-16D525D5E847}">
      <dsp:nvSpPr>
        <dsp:cNvPr id="0" name=""/>
        <dsp:cNvSpPr/>
      </dsp:nvSpPr>
      <dsp:spPr>
        <a:xfrm>
          <a:off x="156443" y="2640120"/>
          <a:ext cx="1917969" cy="1242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66725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50" kern="1200" dirty="0" smtClean="0"/>
            <a:t>다중 프로세스를  통한 편리</a:t>
          </a:r>
          <a:r>
            <a:rPr lang="en-US" altLang="ko-KR" sz="1050" kern="1200" dirty="0" smtClean="0"/>
            <a:t>,              </a:t>
          </a:r>
          <a:r>
            <a:rPr lang="ko-KR" altLang="en-US" sz="1050" kern="1200" dirty="0" smtClean="0"/>
            <a:t>안전한 유지 보수</a:t>
          </a:r>
          <a:endParaRPr lang="ko-KR" altLang="en-US" sz="1050" kern="1200" dirty="0"/>
        </a:p>
      </dsp:txBody>
      <dsp:txXfrm>
        <a:off x="183735" y="2978014"/>
        <a:ext cx="1287994" cy="877223"/>
      </dsp:txXfrm>
    </dsp:sp>
    <dsp:sp modelId="{11EDA15E-E031-42E3-8DBE-5896AF5F1808}">
      <dsp:nvSpPr>
        <dsp:cNvPr id="0" name=""/>
        <dsp:cNvSpPr/>
      </dsp:nvSpPr>
      <dsp:spPr>
        <a:xfrm>
          <a:off x="3308663" y="0"/>
          <a:ext cx="1917969" cy="1242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다양한 반송 및   공정 시스템         적용 가능</a:t>
          </a:r>
          <a:endParaRPr lang="ko-KR" altLang="en-US" sz="1100" kern="1200" dirty="0"/>
        </a:p>
      </dsp:txBody>
      <dsp:txXfrm>
        <a:off x="3911346" y="27292"/>
        <a:ext cx="1287994" cy="877223"/>
      </dsp:txXfrm>
    </dsp:sp>
    <dsp:sp modelId="{027C3C0A-B9C5-4E67-9337-98BAAB248199}">
      <dsp:nvSpPr>
        <dsp:cNvPr id="0" name=""/>
        <dsp:cNvSpPr/>
      </dsp:nvSpPr>
      <dsp:spPr>
        <a:xfrm>
          <a:off x="179344" y="0"/>
          <a:ext cx="1917969" cy="1242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66725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50" kern="1200" dirty="0" smtClean="0"/>
            <a:t>반도체</a:t>
          </a:r>
          <a:r>
            <a:rPr lang="en-US" altLang="ko-KR" sz="1050" kern="1200" dirty="0" smtClean="0"/>
            <a:t>/</a:t>
          </a:r>
          <a:r>
            <a:rPr lang="ko-KR" altLang="en-US" sz="1050" kern="1200" dirty="0" smtClean="0"/>
            <a:t>디스플레이 주요 </a:t>
          </a:r>
          <a:r>
            <a:rPr lang="ko-KR" altLang="en-US" sz="1050" kern="1200" dirty="0" err="1" smtClean="0"/>
            <a:t>고객사에</a:t>
          </a:r>
          <a:r>
            <a:rPr lang="ko-KR" altLang="en-US" sz="1050" kern="1200" dirty="0" smtClean="0"/>
            <a:t>       양산 적용</a:t>
          </a:r>
          <a:endParaRPr lang="ko-KR" altLang="en-US" sz="1050" kern="1200" dirty="0"/>
        </a:p>
      </dsp:txBody>
      <dsp:txXfrm>
        <a:off x="206636" y="27292"/>
        <a:ext cx="1287994" cy="877223"/>
      </dsp:txXfrm>
    </dsp:sp>
    <dsp:sp modelId="{FB82F434-A907-46E4-AF33-39E39EF34CA1}">
      <dsp:nvSpPr>
        <dsp:cNvPr id="0" name=""/>
        <dsp:cNvSpPr/>
      </dsp:nvSpPr>
      <dsp:spPr>
        <a:xfrm>
          <a:off x="983028" y="221304"/>
          <a:ext cx="1681135" cy="1681135"/>
        </a:xfrm>
        <a:prstGeom prst="pieWedg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cap="none" spc="0" smtClean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검증된</a:t>
          </a:r>
          <a:endParaRPr lang="en-US" altLang="ko-KR" sz="1600" b="1" kern="1200" cap="none" spc="0" smtClean="0">
            <a:ln/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cap="none" spc="0" smtClean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안정성</a:t>
          </a:r>
          <a:endParaRPr lang="ko-KR" altLang="en-US" sz="1600" b="1" kern="1200" cap="none" spc="0" dirty="0">
            <a:ln/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sp:txBody>
      <dsp:txXfrm>
        <a:off x="1475421" y="713697"/>
        <a:ext cx="1188742" cy="1188742"/>
      </dsp:txXfrm>
    </dsp:sp>
    <dsp:sp modelId="{81A1E7EE-22D2-46C6-B77C-7D6809A5C856}">
      <dsp:nvSpPr>
        <dsp:cNvPr id="0" name=""/>
        <dsp:cNvSpPr/>
      </dsp:nvSpPr>
      <dsp:spPr>
        <a:xfrm rot="5400000">
          <a:off x="2741814" y="221304"/>
          <a:ext cx="1681135" cy="1681135"/>
        </a:xfrm>
        <a:prstGeom prst="pieWedge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cap="none" spc="0" smtClean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유연한</a:t>
          </a:r>
          <a:endParaRPr lang="en-US" altLang="ko-KR" sz="1600" b="1" kern="1200" cap="none" spc="0" smtClean="0">
            <a:ln/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cap="none" spc="0" smtClean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확장성</a:t>
          </a:r>
          <a:endParaRPr lang="ko-KR" altLang="en-US" sz="1600" b="1" kern="1200" cap="none" spc="0" dirty="0">
            <a:ln/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sp:txBody>
      <dsp:txXfrm rot="-5400000">
        <a:off x="2741814" y="713697"/>
        <a:ext cx="1188742" cy="1188742"/>
      </dsp:txXfrm>
    </dsp:sp>
    <dsp:sp modelId="{510DCB46-33BD-4BE9-AF13-575EBFA1A761}">
      <dsp:nvSpPr>
        <dsp:cNvPr id="0" name=""/>
        <dsp:cNvSpPr/>
      </dsp:nvSpPr>
      <dsp:spPr>
        <a:xfrm rot="10800000">
          <a:off x="2741814" y="1980090"/>
          <a:ext cx="1681135" cy="1681135"/>
        </a:xfrm>
        <a:prstGeom prst="pieWedge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cap="none" spc="0" dirty="0" smtClean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통합</a:t>
          </a:r>
          <a:endParaRPr lang="en-US" altLang="ko-KR" sz="1600" b="1" kern="1200" cap="none" spc="0" dirty="0" smtClean="0">
            <a:ln/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cap="none" spc="0" dirty="0" smtClean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제어</a:t>
          </a:r>
          <a:endParaRPr lang="ko-KR" altLang="en-US" sz="1600" b="1" kern="1200" cap="none" spc="0" dirty="0">
            <a:ln/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sp:txBody>
      <dsp:txXfrm rot="10800000">
        <a:off x="2741814" y="1980090"/>
        <a:ext cx="1188742" cy="1188742"/>
      </dsp:txXfrm>
    </dsp:sp>
    <dsp:sp modelId="{144B8D78-B1EA-41A8-9203-881B8E7C7111}">
      <dsp:nvSpPr>
        <dsp:cNvPr id="0" name=""/>
        <dsp:cNvSpPr/>
      </dsp:nvSpPr>
      <dsp:spPr>
        <a:xfrm rot="16200000">
          <a:off x="983028" y="1980090"/>
          <a:ext cx="1681135" cy="1681135"/>
        </a:xfrm>
        <a:prstGeom prst="pieWedge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cap="none" spc="0" smtClean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유지</a:t>
          </a:r>
          <a:endParaRPr lang="en-US" altLang="ko-KR" sz="1600" b="1" kern="1200" cap="none" spc="0" smtClean="0">
            <a:ln/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cap="none" spc="0" smtClean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보수성</a:t>
          </a:r>
          <a:endParaRPr lang="ko-KR" altLang="en-US" sz="1600" b="1" kern="1200" cap="none" spc="0" dirty="0">
            <a:ln/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sp:txBody>
      <dsp:txXfrm rot="5400000">
        <a:off x="1475421" y="1980090"/>
        <a:ext cx="1188742" cy="1188742"/>
      </dsp:txXfrm>
    </dsp:sp>
    <dsp:sp modelId="{AC64544F-50CB-48BB-BAC7-ED5001F972B2}">
      <dsp:nvSpPr>
        <dsp:cNvPr id="0" name=""/>
        <dsp:cNvSpPr/>
      </dsp:nvSpPr>
      <dsp:spPr>
        <a:xfrm>
          <a:off x="2412769" y="1591837"/>
          <a:ext cx="580438" cy="504728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423B8AA-6C76-418E-AC02-72EE81098B94}">
      <dsp:nvSpPr>
        <dsp:cNvPr id="0" name=""/>
        <dsp:cNvSpPr/>
      </dsp:nvSpPr>
      <dsp:spPr>
        <a:xfrm rot="10800000">
          <a:off x="2412769" y="1785963"/>
          <a:ext cx="580438" cy="504728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4E570-09BD-448E-9120-1C1A395BA07C}">
      <dsp:nvSpPr>
        <dsp:cNvPr id="0" name=""/>
        <dsp:cNvSpPr/>
      </dsp:nvSpPr>
      <dsp:spPr>
        <a:xfrm>
          <a:off x="0" y="0"/>
          <a:ext cx="1429600" cy="3662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입출력 제어</a:t>
          </a:r>
          <a:endParaRPr lang="ko-KR" altLang="en-US" sz="900" kern="1200" dirty="0"/>
        </a:p>
      </dsp:txBody>
      <dsp:txXfrm>
        <a:off x="322545" y="0"/>
        <a:ext cx="1107054" cy="366251"/>
      </dsp:txXfrm>
    </dsp:sp>
    <dsp:sp modelId="{BDF0E8C5-F85D-40FD-A666-B2A59A2EE8FC}">
      <dsp:nvSpPr>
        <dsp:cNvPr id="0" name=""/>
        <dsp:cNvSpPr/>
      </dsp:nvSpPr>
      <dsp:spPr>
        <a:xfrm>
          <a:off x="36625" y="36625"/>
          <a:ext cx="285920" cy="2930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76E8C-F27F-4387-9F3D-7EBD32AC591E}">
      <dsp:nvSpPr>
        <dsp:cNvPr id="0" name=""/>
        <dsp:cNvSpPr/>
      </dsp:nvSpPr>
      <dsp:spPr>
        <a:xfrm>
          <a:off x="0" y="390822"/>
          <a:ext cx="1429600" cy="3662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압력 제어</a:t>
          </a:r>
          <a:endParaRPr lang="ko-KR" altLang="en-US" sz="900" kern="1200" dirty="0"/>
        </a:p>
      </dsp:txBody>
      <dsp:txXfrm>
        <a:off x="322545" y="390822"/>
        <a:ext cx="1107054" cy="366251"/>
      </dsp:txXfrm>
    </dsp:sp>
    <dsp:sp modelId="{9268C510-98B6-4A39-8207-946718DD260C}">
      <dsp:nvSpPr>
        <dsp:cNvPr id="0" name=""/>
        <dsp:cNvSpPr/>
      </dsp:nvSpPr>
      <dsp:spPr>
        <a:xfrm>
          <a:off x="36625" y="439501"/>
          <a:ext cx="285920" cy="2930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AF5CE6-F1C4-42EA-A5A3-068FF44C5EAE}">
      <dsp:nvSpPr>
        <dsp:cNvPr id="0" name=""/>
        <dsp:cNvSpPr/>
      </dsp:nvSpPr>
      <dsp:spPr>
        <a:xfrm>
          <a:off x="0" y="801877"/>
          <a:ext cx="1429600" cy="3662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온도 제어</a:t>
          </a:r>
          <a:endParaRPr lang="en-US" altLang="ko-KR" sz="900" kern="1200" dirty="0" smtClean="0"/>
        </a:p>
      </dsp:txBody>
      <dsp:txXfrm>
        <a:off x="322545" y="801877"/>
        <a:ext cx="1107054" cy="366251"/>
      </dsp:txXfrm>
    </dsp:sp>
    <dsp:sp modelId="{ED0BD029-BAE7-4A43-809C-EC2225783B70}">
      <dsp:nvSpPr>
        <dsp:cNvPr id="0" name=""/>
        <dsp:cNvSpPr/>
      </dsp:nvSpPr>
      <dsp:spPr>
        <a:xfrm>
          <a:off x="36625" y="842377"/>
          <a:ext cx="285920" cy="2930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733CE-6DB3-4ACF-A22B-B28DFF588D9E}">
      <dsp:nvSpPr>
        <dsp:cNvPr id="0" name=""/>
        <dsp:cNvSpPr/>
      </dsp:nvSpPr>
      <dsp:spPr>
        <a:xfrm>
          <a:off x="0" y="1208628"/>
          <a:ext cx="1429600" cy="3662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농도 제어</a:t>
          </a:r>
          <a:endParaRPr lang="en-US" altLang="ko-KR" sz="900" kern="1200" dirty="0" smtClean="0"/>
        </a:p>
      </dsp:txBody>
      <dsp:txXfrm>
        <a:off x="322545" y="1208628"/>
        <a:ext cx="1107054" cy="366251"/>
      </dsp:txXfrm>
    </dsp:sp>
    <dsp:sp modelId="{DCEBFB43-C51F-4CB3-9832-FB6329CC81CD}">
      <dsp:nvSpPr>
        <dsp:cNvPr id="0" name=""/>
        <dsp:cNvSpPr/>
      </dsp:nvSpPr>
      <dsp:spPr>
        <a:xfrm>
          <a:off x="36625" y="1245253"/>
          <a:ext cx="285920" cy="2930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85C825-5BBC-4160-861A-DD4CB51FA2FB}">
      <dsp:nvSpPr>
        <dsp:cNvPr id="0" name=""/>
        <dsp:cNvSpPr/>
      </dsp:nvSpPr>
      <dsp:spPr>
        <a:xfrm>
          <a:off x="0" y="1611504"/>
          <a:ext cx="1429600" cy="3662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히터 제어</a:t>
          </a:r>
          <a:endParaRPr lang="en-US" altLang="ko-KR" sz="900" kern="1200" dirty="0" smtClean="0"/>
        </a:p>
      </dsp:txBody>
      <dsp:txXfrm>
        <a:off x="322545" y="1611504"/>
        <a:ext cx="1107054" cy="366251"/>
      </dsp:txXfrm>
    </dsp:sp>
    <dsp:sp modelId="{F8540198-CDFA-48F6-BA82-8B66C92873D8}">
      <dsp:nvSpPr>
        <dsp:cNvPr id="0" name=""/>
        <dsp:cNvSpPr/>
      </dsp:nvSpPr>
      <dsp:spPr>
        <a:xfrm>
          <a:off x="36625" y="1648130"/>
          <a:ext cx="285920" cy="2930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4E570-09BD-448E-9120-1C1A395BA07C}">
      <dsp:nvSpPr>
        <dsp:cNvPr id="0" name=""/>
        <dsp:cNvSpPr/>
      </dsp:nvSpPr>
      <dsp:spPr>
        <a:xfrm>
          <a:off x="0" y="0"/>
          <a:ext cx="1589966" cy="4031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직관적 </a:t>
          </a:r>
          <a:r>
            <a:rPr lang="en-US" altLang="ko-KR" sz="900" kern="1200" dirty="0" smtClean="0"/>
            <a:t>GUI </a:t>
          </a:r>
          <a:r>
            <a:rPr lang="ko-KR" altLang="en-US" sz="900" kern="1200" dirty="0" smtClean="0"/>
            <a:t>제공</a:t>
          </a:r>
          <a:endParaRPr lang="ko-KR" altLang="en-US" sz="900" kern="1200" dirty="0"/>
        </a:p>
      </dsp:txBody>
      <dsp:txXfrm>
        <a:off x="358306" y="0"/>
        <a:ext cx="1231659" cy="403135"/>
      </dsp:txXfrm>
    </dsp:sp>
    <dsp:sp modelId="{BDF0E8C5-F85D-40FD-A666-B2A59A2EE8FC}">
      <dsp:nvSpPr>
        <dsp:cNvPr id="0" name=""/>
        <dsp:cNvSpPr/>
      </dsp:nvSpPr>
      <dsp:spPr>
        <a:xfrm>
          <a:off x="40313" y="40313"/>
          <a:ext cx="317993" cy="32250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76E8C-F27F-4387-9F3D-7EBD32AC591E}">
      <dsp:nvSpPr>
        <dsp:cNvPr id="0" name=""/>
        <dsp:cNvSpPr/>
      </dsp:nvSpPr>
      <dsp:spPr>
        <a:xfrm>
          <a:off x="0" y="430181"/>
          <a:ext cx="1589966" cy="4031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레시피 기능 제공</a:t>
          </a:r>
          <a:endParaRPr lang="ko-KR" altLang="en-US" sz="900" kern="1200" dirty="0"/>
        </a:p>
      </dsp:txBody>
      <dsp:txXfrm>
        <a:off x="358306" y="430181"/>
        <a:ext cx="1231659" cy="403135"/>
      </dsp:txXfrm>
    </dsp:sp>
    <dsp:sp modelId="{9268C510-98B6-4A39-8207-946718DD260C}">
      <dsp:nvSpPr>
        <dsp:cNvPr id="0" name=""/>
        <dsp:cNvSpPr/>
      </dsp:nvSpPr>
      <dsp:spPr>
        <a:xfrm>
          <a:off x="40313" y="483762"/>
          <a:ext cx="317993" cy="32250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AF5CE6-F1C4-42EA-A5A3-068FF44C5EAE}">
      <dsp:nvSpPr>
        <dsp:cNvPr id="0" name=""/>
        <dsp:cNvSpPr/>
      </dsp:nvSpPr>
      <dsp:spPr>
        <a:xfrm>
          <a:off x="0" y="882631"/>
          <a:ext cx="1589966" cy="4031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데이터 뷰어 제공</a:t>
          </a:r>
          <a:endParaRPr lang="en-US" altLang="ko-KR" sz="900" kern="1200" dirty="0" smtClean="0"/>
        </a:p>
      </dsp:txBody>
      <dsp:txXfrm>
        <a:off x="358306" y="882631"/>
        <a:ext cx="1231659" cy="403135"/>
      </dsp:txXfrm>
    </dsp:sp>
    <dsp:sp modelId="{ED0BD029-BAE7-4A43-809C-EC2225783B70}">
      <dsp:nvSpPr>
        <dsp:cNvPr id="0" name=""/>
        <dsp:cNvSpPr/>
      </dsp:nvSpPr>
      <dsp:spPr>
        <a:xfrm>
          <a:off x="40313" y="927210"/>
          <a:ext cx="317993" cy="32250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733CE-6DB3-4ACF-A22B-B28DFF588D9E}">
      <dsp:nvSpPr>
        <dsp:cNvPr id="0" name=""/>
        <dsp:cNvSpPr/>
      </dsp:nvSpPr>
      <dsp:spPr>
        <a:xfrm>
          <a:off x="0" y="1330345"/>
          <a:ext cx="1589966" cy="4031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SECS/GEM </a:t>
          </a:r>
          <a:r>
            <a:rPr lang="ko-KR" altLang="en-US" sz="900" kern="1200" dirty="0" smtClean="0"/>
            <a:t>제공</a:t>
          </a:r>
          <a:endParaRPr lang="en-US" altLang="ko-KR" sz="900" kern="1200" dirty="0" smtClean="0"/>
        </a:p>
      </dsp:txBody>
      <dsp:txXfrm>
        <a:off x="358306" y="1330345"/>
        <a:ext cx="1231659" cy="403135"/>
      </dsp:txXfrm>
    </dsp:sp>
    <dsp:sp modelId="{DCEBFB43-C51F-4CB3-9832-FB6329CC81CD}">
      <dsp:nvSpPr>
        <dsp:cNvPr id="0" name=""/>
        <dsp:cNvSpPr/>
      </dsp:nvSpPr>
      <dsp:spPr>
        <a:xfrm>
          <a:off x="40313" y="1370659"/>
          <a:ext cx="317993" cy="32250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F4281-A4C6-41AA-AB41-F25D00A31F45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AC3EE-DC50-4420-8970-9584A90B5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549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" y="250860"/>
            <a:ext cx="4681987" cy="6253459"/>
            <a:chOff x="0" y="250858"/>
            <a:chExt cx="4869547" cy="7060188"/>
          </a:xfrm>
        </p:grpSpPr>
        <p:grpSp>
          <p:nvGrpSpPr>
            <p:cNvPr id="8" name="그룹 1001"/>
            <p:cNvGrpSpPr/>
            <p:nvPr/>
          </p:nvGrpSpPr>
          <p:grpSpPr>
            <a:xfrm>
              <a:off x="2068185" y="3864690"/>
              <a:ext cx="2801362" cy="3436308"/>
              <a:chOff x="2068185" y="3874738"/>
              <a:chExt cx="2801362" cy="3436308"/>
            </a:xfrm>
          </p:grpSpPr>
          <p:pic>
            <p:nvPicPr>
              <p:cNvPr id="11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068185" y="3874738"/>
                <a:ext cx="2801362" cy="3436308"/>
              </a:xfrm>
              <a:prstGeom prst="rect">
                <a:avLst/>
              </a:prstGeom>
            </p:spPr>
          </p:pic>
        </p:grpSp>
        <p:grpSp>
          <p:nvGrpSpPr>
            <p:cNvPr id="9" name="그룹 1002"/>
            <p:cNvGrpSpPr/>
            <p:nvPr/>
          </p:nvGrpSpPr>
          <p:grpSpPr>
            <a:xfrm>
              <a:off x="0" y="250858"/>
              <a:ext cx="4371040" cy="7060188"/>
              <a:chOff x="0" y="250858"/>
              <a:chExt cx="4371040" cy="7060188"/>
            </a:xfrm>
          </p:grpSpPr>
          <p:pic>
            <p:nvPicPr>
              <p:cNvPr id="10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250858"/>
                <a:ext cx="4371040" cy="7060188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913" y="210312"/>
            <a:ext cx="2722915" cy="36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0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3"/>
            <a:ext cx="2228850" cy="365125"/>
          </a:xfrm>
          <a:prstGeom prst="rect">
            <a:avLst/>
          </a:prstGeom>
        </p:spPr>
        <p:txBody>
          <a:bodyPr/>
          <a:lstStyle/>
          <a:p>
            <a:fld id="{B358EB97-EEA3-46EB-8B6D-A77F317A404F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3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3"/>
            <a:ext cx="2228850" cy="365125"/>
          </a:xfrm>
          <a:prstGeom prst="rect">
            <a:avLst/>
          </a:prstGeom>
        </p:spPr>
        <p:txBody>
          <a:bodyPr/>
          <a:lstStyle/>
          <a:p>
            <a:fld id="{00146445-86B2-4FCF-9934-13294A02F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54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3"/>
            <a:ext cx="2228850" cy="365125"/>
          </a:xfrm>
          <a:prstGeom prst="rect">
            <a:avLst/>
          </a:prstGeom>
        </p:spPr>
        <p:txBody>
          <a:bodyPr/>
          <a:lstStyle/>
          <a:p>
            <a:fld id="{B358EB97-EEA3-46EB-8B6D-A77F317A404F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3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3"/>
            <a:ext cx="2228850" cy="365125"/>
          </a:xfrm>
          <a:prstGeom prst="rect">
            <a:avLst/>
          </a:prstGeom>
        </p:spPr>
        <p:txBody>
          <a:bodyPr/>
          <a:lstStyle/>
          <a:p>
            <a:fld id="{00146445-86B2-4FCF-9934-13294A02F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2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1001"/>
          <p:cNvGrpSpPr/>
          <p:nvPr/>
        </p:nvGrpSpPr>
        <p:grpSpPr>
          <a:xfrm>
            <a:off x="15478" y="2291854"/>
            <a:ext cx="4867267" cy="2418171"/>
            <a:chOff x="14286" y="3093805"/>
            <a:chExt cx="4900970" cy="2646199"/>
          </a:xfrm>
        </p:grpSpPr>
        <p:pic>
          <p:nvPicPr>
            <p:cNvPr id="28" name="Object 3"/>
            <p:cNvPicPr>
              <a:picLocks noChangeAspect="1"/>
            </p:cNvPicPr>
            <p:nvPr/>
          </p:nvPicPr>
          <p:blipFill rotWithShape="1">
            <a:blip r:embed="rId2" cstate="print"/>
            <a:srcRect l="12299" t="-268" r="18898" b="268"/>
            <a:stretch/>
          </p:blipFill>
          <p:spPr>
            <a:xfrm>
              <a:off x="14286" y="3093805"/>
              <a:ext cx="4900970" cy="2646199"/>
            </a:xfrm>
            <a:prstGeom prst="rect">
              <a:avLst/>
            </a:prstGeom>
          </p:spPr>
        </p:pic>
      </p:grpSp>
      <p:sp>
        <p:nvSpPr>
          <p:cNvPr id="47" name="Object 20"/>
          <p:cNvSpPr txBox="1"/>
          <p:nvPr/>
        </p:nvSpPr>
        <p:spPr>
          <a:xfrm>
            <a:off x="5688670" y="6564591"/>
            <a:ext cx="4217331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pitchFamily="34" charset="0"/>
              </a:rPr>
              <a:t>Beyond Customer Expectation</a:t>
            </a:r>
            <a:endParaRPr lang="en-US" sz="11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Object 2"/>
          <p:cNvSpPr txBox="1"/>
          <p:nvPr/>
        </p:nvSpPr>
        <p:spPr>
          <a:xfrm>
            <a:off x="379509" y="1334103"/>
            <a:ext cx="427655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" pitchFamily="34" charset="0"/>
              </a:rPr>
              <a:t>목차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882745" y="1090179"/>
            <a:ext cx="0" cy="4910871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72" y="5093971"/>
            <a:ext cx="2531817" cy="34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55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1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6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3"/>
            <a:ext cx="2228850" cy="365125"/>
          </a:xfrm>
          <a:prstGeom prst="rect">
            <a:avLst/>
          </a:prstGeom>
        </p:spPr>
        <p:txBody>
          <a:bodyPr/>
          <a:lstStyle/>
          <a:p>
            <a:fld id="{B358EB97-EEA3-46EB-8B6D-A77F317A404F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3"/>
            <a:ext cx="2228850" cy="365125"/>
          </a:xfrm>
          <a:prstGeom prst="rect">
            <a:avLst/>
          </a:prstGeom>
        </p:spPr>
        <p:txBody>
          <a:bodyPr/>
          <a:lstStyle/>
          <a:p>
            <a:fld id="{00146445-86B2-4FCF-9934-13294A02F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55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3"/>
            <a:ext cx="2228850" cy="365125"/>
          </a:xfrm>
          <a:prstGeom prst="rect">
            <a:avLst/>
          </a:prstGeom>
        </p:spPr>
        <p:txBody>
          <a:bodyPr/>
          <a:lstStyle/>
          <a:p>
            <a:fld id="{B358EB97-EEA3-46EB-8B6D-A77F317A404F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3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353"/>
            <a:ext cx="2228850" cy="365125"/>
          </a:xfrm>
          <a:prstGeom prst="rect">
            <a:avLst/>
          </a:prstGeom>
        </p:spPr>
        <p:txBody>
          <a:bodyPr/>
          <a:lstStyle/>
          <a:p>
            <a:fld id="{00146445-86B2-4FCF-9934-13294A02F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79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8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038" y="6356353"/>
            <a:ext cx="2228850" cy="365125"/>
          </a:xfrm>
          <a:prstGeom prst="rect">
            <a:avLst/>
          </a:prstGeom>
        </p:spPr>
        <p:txBody>
          <a:bodyPr/>
          <a:lstStyle/>
          <a:p>
            <a:fld id="{B358EB97-EEA3-46EB-8B6D-A77F317A404F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81363" y="6356353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96113" y="6356353"/>
            <a:ext cx="2228850" cy="365125"/>
          </a:xfrm>
          <a:prstGeom prst="rect">
            <a:avLst/>
          </a:prstGeom>
        </p:spPr>
        <p:txBody>
          <a:bodyPr/>
          <a:lstStyle/>
          <a:p>
            <a:fld id="{00146445-86B2-4FCF-9934-13294A02F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139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353"/>
            <a:ext cx="2228850" cy="365125"/>
          </a:xfrm>
          <a:prstGeom prst="rect">
            <a:avLst/>
          </a:prstGeom>
        </p:spPr>
        <p:txBody>
          <a:bodyPr/>
          <a:lstStyle/>
          <a:p>
            <a:fld id="{B358EB97-EEA3-46EB-8B6D-A77F317A404F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81363" y="6356353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6113" y="6356353"/>
            <a:ext cx="2228850" cy="365125"/>
          </a:xfrm>
          <a:prstGeom prst="rect">
            <a:avLst/>
          </a:prstGeom>
        </p:spPr>
        <p:txBody>
          <a:bodyPr/>
          <a:lstStyle/>
          <a:p>
            <a:fld id="{00146445-86B2-4FCF-9934-13294A02F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5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001"/>
          <p:cNvGrpSpPr/>
          <p:nvPr/>
        </p:nvGrpSpPr>
        <p:grpSpPr>
          <a:xfrm>
            <a:off x="-1" y="5618236"/>
            <a:ext cx="9906002" cy="1249276"/>
            <a:chOff x="-55330" y="6312629"/>
            <a:chExt cx="10783991" cy="1249276"/>
          </a:xfrm>
        </p:grpSpPr>
        <p:pic>
          <p:nvPicPr>
            <p:cNvPr id="17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5330" y="6312629"/>
              <a:ext cx="10783991" cy="1249276"/>
            </a:xfrm>
            <a:prstGeom prst="rect">
              <a:avLst/>
            </a:prstGeom>
          </p:spPr>
        </p:pic>
      </p:grpSp>
      <p:grpSp>
        <p:nvGrpSpPr>
          <p:cNvPr id="18" name="그룹 1002"/>
          <p:cNvGrpSpPr/>
          <p:nvPr/>
        </p:nvGrpSpPr>
        <p:grpSpPr>
          <a:xfrm>
            <a:off x="1" y="0"/>
            <a:ext cx="9906000" cy="1249276"/>
            <a:chOff x="0" y="0"/>
            <a:chExt cx="10739053" cy="1249276"/>
          </a:xfrm>
        </p:grpSpPr>
        <p:pic>
          <p:nvPicPr>
            <p:cNvPr id="19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739053" cy="1249276"/>
            </a:xfrm>
            <a:prstGeom prst="rect">
              <a:avLst/>
            </a:prstGeom>
          </p:spPr>
        </p:pic>
      </p:grpSp>
      <p:grpSp>
        <p:nvGrpSpPr>
          <p:cNvPr id="20" name="그룹 1003"/>
          <p:cNvGrpSpPr/>
          <p:nvPr/>
        </p:nvGrpSpPr>
        <p:grpSpPr>
          <a:xfrm>
            <a:off x="195267" y="481750"/>
            <a:ext cx="6092147" cy="5982281"/>
            <a:chOff x="0" y="624638"/>
            <a:chExt cx="5623520" cy="5982281"/>
          </a:xfrm>
        </p:grpSpPr>
        <p:pic>
          <p:nvPicPr>
            <p:cNvPr id="21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24638"/>
              <a:ext cx="5623520" cy="5982281"/>
            </a:xfrm>
            <a:prstGeom prst="rect">
              <a:avLst/>
            </a:prstGeom>
          </p:spPr>
        </p:pic>
      </p:grpSp>
      <p:grpSp>
        <p:nvGrpSpPr>
          <p:cNvPr id="22" name="그룹 1004"/>
          <p:cNvGrpSpPr/>
          <p:nvPr/>
        </p:nvGrpSpPr>
        <p:grpSpPr>
          <a:xfrm>
            <a:off x="6010922" y="574082"/>
            <a:ext cx="63437" cy="1458407"/>
            <a:chOff x="5368296" y="716970"/>
            <a:chExt cx="58557" cy="1458407"/>
          </a:xfrm>
        </p:grpSpPr>
        <p:pic>
          <p:nvPicPr>
            <p:cNvPr id="23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500000">
              <a:off x="5368296" y="716970"/>
              <a:ext cx="58557" cy="1458407"/>
            </a:xfrm>
            <a:prstGeom prst="rect">
              <a:avLst/>
            </a:prstGeom>
          </p:spPr>
        </p:pic>
      </p:grpSp>
      <p:sp>
        <p:nvSpPr>
          <p:cNvPr id="24" name="Object 14"/>
          <p:cNvSpPr txBox="1"/>
          <p:nvPr/>
        </p:nvSpPr>
        <p:spPr>
          <a:xfrm>
            <a:off x="1" y="3090702"/>
            <a:ext cx="990600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" pitchFamily="34" charset="0"/>
              </a:rPr>
              <a:t>End of Document</a:t>
            </a:r>
            <a:endParaRPr 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5" name="그룹 1005"/>
          <p:cNvGrpSpPr/>
          <p:nvPr/>
        </p:nvGrpSpPr>
        <p:grpSpPr>
          <a:xfrm>
            <a:off x="681507" y="4258208"/>
            <a:ext cx="63437" cy="1741633"/>
            <a:chOff x="448836" y="4401096"/>
            <a:chExt cx="58557" cy="1741633"/>
          </a:xfrm>
        </p:grpSpPr>
        <p:pic>
          <p:nvPicPr>
            <p:cNvPr id="2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00000">
              <a:off x="448836" y="4401096"/>
              <a:ext cx="58557" cy="1741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1146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8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3"/>
            <a:ext cx="2228850" cy="365125"/>
          </a:xfrm>
          <a:prstGeom prst="rect">
            <a:avLst/>
          </a:prstGeom>
        </p:spPr>
        <p:txBody>
          <a:bodyPr/>
          <a:lstStyle/>
          <a:p>
            <a:fld id="{B358EB97-EEA3-46EB-8B6D-A77F317A404F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3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353"/>
            <a:ext cx="2228850" cy="365125"/>
          </a:xfrm>
          <a:prstGeom prst="rect">
            <a:avLst/>
          </a:prstGeom>
        </p:spPr>
        <p:txBody>
          <a:bodyPr/>
          <a:lstStyle/>
          <a:p>
            <a:fld id="{00146445-86B2-4FCF-9934-13294A02F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983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8"/>
            <a:ext cx="5014913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3"/>
            <a:ext cx="2228850" cy="365125"/>
          </a:xfrm>
          <a:prstGeom prst="rect">
            <a:avLst/>
          </a:prstGeom>
        </p:spPr>
        <p:txBody>
          <a:bodyPr/>
          <a:lstStyle/>
          <a:p>
            <a:fld id="{B358EB97-EEA3-46EB-8B6D-A77F317A404F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3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353"/>
            <a:ext cx="2228850" cy="365125"/>
          </a:xfrm>
          <a:prstGeom prst="rect">
            <a:avLst/>
          </a:prstGeom>
        </p:spPr>
        <p:txBody>
          <a:bodyPr/>
          <a:lstStyle/>
          <a:p>
            <a:fld id="{00146445-86B2-4FCF-9934-13294A02F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21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 95"/>
          <p:cNvSpPr>
            <a:spLocks noChangeShapeType="1"/>
          </p:cNvSpPr>
          <p:nvPr/>
        </p:nvSpPr>
        <p:spPr bwMode="auto">
          <a:xfrm>
            <a:off x="0" y="6516688"/>
            <a:ext cx="9906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000000"/>
              </a:solidFill>
              <a:latin typeface="Vipnagorgialla"/>
            </a:endParaRPr>
          </a:p>
        </p:txBody>
      </p:sp>
      <p:sp>
        <p:nvSpPr>
          <p:cNvPr id="19" name="Object 20"/>
          <p:cNvSpPr txBox="1"/>
          <p:nvPr/>
        </p:nvSpPr>
        <p:spPr>
          <a:xfrm>
            <a:off x="5688670" y="6564591"/>
            <a:ext cx="4217331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pitchFamily="34" charset="0"/>
              </a:rPr>
              <a:t>Beyond Customer Expectation</a:t>
            </a:r>
            <a:endParaRPr lang="en-US" sz="11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Object 2"/>
          <p:cNvPicPr>
            <a:picLocks noChangeAspect="1"/>
          </p:cNvPicPr>
          <p:nvPr/>
        </p:nvPicPr>
        <p:blipFill rotWithShape="1">
          <a:blip r:embed="rId13" cstate="print"/>
          <a:srcRect l="2282" t="3931" r="6530" b="4087"/>
          <a:stretch/>
        </p:blipFill>
        <p:spPr>
          <a:xfrm>
            <a:off x="15478" y="1"/>
            <a:ext cx="9890523" cy="1036000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" y="2"/>
            <a:ext cx="1149294" cy="1036525"/>
            <a:chOff x="0" y="0"/>
            <a:chExt cx="1060887" cy="1036525"/>
          </a:xfrm>
        </p:grpSpPr>
        <p:grpSp>
          <p:nvGrpSpPr>
            <p:cNvPr id="25" name="그룹 1005"/>
            <p:cNvGrpSpPr/>
            <p:nvPr/>
          </p:nvGrpSpPr>
          <p:grpSpPr>
            <a:xfrm>
              <a:off x="457154" y="281127"/>
              <a:ext cx="603733" cy="755398"/>
              <a:chOff x="457154" y="271079"/>
              <a:chExt cx="603733" cy="755398"/>
            </a:xfrm>
          </p:grpSpPr>
          <p:pic>
            <p:nvPicPr>
              <p:cNvPr id="28" name="Object 1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57154" y="271079"/>
                <a:ext cx="603733" cy="755398"/>
              </a:xfrm>
              <a:prstGeom prst="rect">
                <a:avLst/>
              </a:prstGeom>
            </p:spPr>
          </p:pic>
        </p:grpSp>
        <p:grpSp>
          <p:nvGrpSpPr>
            <p:cNvPr id="26" name="그룹 1006"/>
            <p:cNvGrpSpPr/>
            <p:nvPr/>
          </p:nvGrpSpPr>
          <p:grpSpPr>
            <a:xfrm>
              <a:off x="0" y="0"/>
              <a:ext cx="914309" cy="1036000"/>
              <a:chOff x="0" y="0"/>
              <a:chExt cx="914309" cy="1036000"/>
            </a:xfrm>
          </p:grpSpPr>
          <p:pic>
            <p:nvPicPr>
              <p:cNvPr id="27" name="Object 1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0" y="0"/>
                <a:ext cx="914309" cy="1036000"/>
              </a:xfrm>
              <a:prstGeom prst="rect">
                <a:avLst/>
              </a:prstGeom>
            </p:spPr>
          </p:pic>
        </p:grpSp>
      </p:grp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9" y="6608774"/>
            <a:ext cx="1204198" cy="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63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diagramData" Target="../diagrams/data2.xml"/><Relationship Id="rId18" Type="http://schemas.openxmlformats.org/officeDocument/2006/relationships/diagramData" Target="../diagrams/data3.xml"/><Relationship Id="rId3" Type="http://schemas.microsoft.com/office/2007/relationships/hdphoto" Target="../media/hdphoto1.wdp"/><Relationship Id="rId21" Type="http://schemas.openxmlformats.org/officeDocument/2006/relationships/diagramColors" Target="../diagrams/colors3.xml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microsoft.com/office/2007/relationships/diagramDrawing" Target="../diagrams/drawing2.xml"/><Relationship Id="rId2" Type="http://schemas.openxmlformats.org/officeDocument/2006/relationships/image" Target="../media/image14.png"/><Relationship Id="rId16" Type="http://schemas.openxmlformats.org/officeDocument/2006/relationships/diagramColors" Target="../diagrams/colors2.xml"/><Relationship Id="rId20" Type="http://schemas.openxmlformats.org/officeDocument/2006/relationships/diagramQuickStyle" Target="../diagrams/quickStyl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microsoft.com/office/2007/relationships/hdphoto" Target="../media/hdphoto2.wdp"/><Relationship Id="rId15" Type="http://schemas.openxmlformats.org/officeDocument/2006/relationships/diagramQuickStyle" Target="../diagrams/quickStyle2.xml"/><Relationship Id="rId23" Type="http://schemas.openxmlformats.org/officeDocument/2006/relationships/image" Target="../media/image29.png"/><Relationship Id="rId10" Type="http://schemas.openxmlformats.org/officeDocument/2006/relationships/image" Target="../media/image18.png"/><Relationship Id="rId19" Type="http://schemas.openxmlformats.org/officeDocument/2006/relationships/diagramLayout" Target="../diagrams/layout3.xml"/><Relationship Id="rId4" Type="http://schemas.openxmlformats.org/officeDocument/2006/relationships/image" Target="../media/image15.png"/><Relationship Id="rId9" Type="http://schemas.microsoft.com/office/2007/relationships/hdphoto" Target="../media/hdphoto4.wdp"/><Relationship Id="rId14" Type="http://schemas.openxmlformats.org/officeDocument/2006/relationships/diagramLayout" Target="../diagrams/layout2.xml"/><Relationship Id="rId22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9373" y="3380016"/>
            <a:ext cx="55598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KPO</a:t>
            </a:r>
          </a:p>
          <a:p>
            <a:r>
              <a:rPr lang="en-US" altLang="ko-KR" sz="2800" b="1" dirty="0" smtClean="0">
                <a:latin typeface="+mn-ea"/>
              </a:rPr>
              <a:t>CTC </a:t>
            </a:r>
            <a:r>
              <a:rPr lang="ko-KR" altLang="en-US" sz="2800" b="1" dirty="0" smtClean="0">
                <a:latin typeface="+mn-ea"/>
              </a:rPr>
              <a:t>소프트웨어 </a:t>
            </a:r>
            <a:r>
              <a:rPr lang="ko-KR" altLang="en-US" sz="2800" b="1" dirty="0">
                <a:latin typeface="+mn-ea"/>
              </a:rPr>
              <a:t>디자인 리뷰</a:t>
            </a:r>
            <a:endParaRPr lang="en-US" altLang="ko-KR" sz="2800" b="1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86090" y="6182701"/>
            <a:ext cx="219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+mn-ea"/>
              </a:rPr>
              <a:t>2024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11</a:t>
            </a:r>
            <a:r>
              <a:rPr lang="ko-KR" altLang="en-US" b="1" dirty="0">
                <a:latin typeface="+mn-ea"/>
              </a:rPr>
              <a:t>월 </a:t>
            </a:r>
            <a:r>
              <a:rPr lang="en-US" altLang="ko-KR" b="1" dirty="0">
                <a:latin typeface="+mn-ea"/>
              </a:rPr>
              <a:t>25</a:t>
            </a:r>
            <a:r>
              <a:rPr lang="ko-KR" altLang="en-US" b="1" dirty="0">
                <a:latin typeface="+mn-ea"/>
              </a:rPr>
              <a:t>일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0201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094" y="2642731"/>
            <a:ext cx="4799890" cy="38399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47" y="1963461"/>
            <a:ext cx="4799890" cy="3839911"/>
          </a:xfrm>
          <a:prstGeom prst="rect">
            <a:avLst/>
          </a:prstGeom>
        </p:spPr>
      </p:pic>
      <p:sp>
        <p:nvSpPr>
          <p:cNvPr id="12" name="설명선 2 11"/>
          <p:cNvSpPr/>
          <p:nvPr/>
        </p:nvSpPr>
        <p:spPr>
          <a:xfrm>
            <a:off x="8250343" y="2159124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80980"/>
              <a:gd name="adj6" fmla="val -112266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설정 항목 조회 및 적용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327204" y="246490"/>
            <a:ext cx="7794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4. </a:t>
            </a:r>
            <a:r>
              <a:rPr lang="en-US" altLang="ko-KR" sz="2800" b="1" dirty="0" smtClean="0">
                <a:latin typeface="+mn-ea"/>
              </a:rPr>
              <a:t>GUI – CONFIG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9600" y="1106484"/>
            <a:ext cx="866298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각 장치의 </a:t>
            </a:r>
            <a:r>
              <a:rPr lang="en-US" altLang="ko-KR" sz="1400" dirty="0" smtClean="0">
                <a:latin typeface="+mn-ea"/>
              </a:rPr>
              <a:t>I/O </a:t>
            </a:r>
            <a:r>
              <a:rPr lang="ko-KR" altLang="en-US" sz="1400" dirty="0" smtClean="0">
                <a:latin typeface="+mn-ea"/>
              </a:rPr>
              <a:t>조작 및 설정 적용을 수행합니다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3" name="설명선 2 12"/>
          <p:cNvSpPr/>
          <p:nvPr/>
        </p:nvSpPr>
        <p:spPr>
          <a:xfrm flipH="1">
            <a:off x="151547" y="1576837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91092"/>
              <a:gd name="adj6" fmla="val -62191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 smtClean="0"/>
              <a:t>I/O </a:t>
            </a:r>
            <a:r>
              <a:rPr lang="ko-KR" altLang="en-US" sz="1000" dirty="0" smtClean="0"/>
              <a:t>조회 및 출력 제어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0258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327204" y="246490"/>
            <a:ext cx="7794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4. </a:t>
            </a:r>
            <a:r>
              <a:rPr lang="en-US" altLang="ko-KR" sz="2800" b="1" dirty="0" smtClean="0">
                <a:latin typeface="+mn-ea"/>
              </a:rPr>
              <a:t>GUI – CHAMBER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9600" y="1106484"/>
            <a:ext cx="866298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각 </a:t>
            </a:r>
            <a:r>
              <a:rPr lang="ko-KR" altLang="en-US" sz="1400" dirty="0" err="1" smtClean="0">
                <a:latin typeface="+mn-ea"/>
              </a:rPr>
              <a:t>챔버의</a:t>
            </a:r>
            <a:r>
              <a:rPr lang="ko-KR" altLang="en-US" sz="1400" dirty="0" smtClean="0">
                <a:latin typeface="+mn-ea"/>
              </a:rPr>
              <a:t> 상태 조회 및 </a:t>
            </a:r>
            <a:r>
              <a:rPr lang="en-US" altLang="ko-KR" sz="1400" dirty="0" smtClean="0">
                <a:latin typeface="+mn-ea"/>
              </a:rPr>
              <a:t>IO </a:t>
            </a:r>
            <a:r>
              <a:rPr lang="ko-KR" altLang="en-US" sz="1400" dirty="0" smtClean="0">
                <a:latin typeface="+mn-ea"/>
              </a:rPr>
              <a:t>조작을 수행합니다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7" y="1963461"/>
            <a:ext cx="4803024" cy="38399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436" y="2644285"/>
            <a:ext cx="4789547" cy="3829136"/>
          </a:xfrm>
          <a:prstGeom prst="rect">
            <a:avLst/>
          </a:prstGeom>
        </p:spPr>
      </p:pic>
      <p:sp>
        <p:nvSpPr>
          <p:cNvPr id="13" name="설명선 2 12"/>
          <p:cNvSpPr/>
          <p:nvPr/>
        </p:nvSpPr>
        <p:spPr>
          <a:xfrm>
            <a:off x="8250343" y="2159124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5250"/>
              <a:gd name="adj6" fmla="val -98746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 smtClean="0"/>
              <a:t>PIO </a:t>
            </a:r>
            <a:r>
              <a:rPr lang="ko-KR" altLang="en-US" sz="1000" dirty="0" smtClean="0"/>
              <a:t>상태 조회 및 조작</a:t>
            </a:r>
            <a:endParaRPr lang="ko-KR" altLang="en-US" sz="1000" dirty="0"/>
          </a:p>
        </p:txBody>
      </p:sp>
      <p:sp>
        <p:nvSpPr>
          <p:cNvPr id="15" name="설명선 2 14"/>
          <p:cNvSpPr/>
          <p:nvPr/>
        </p:nvSpPr>
        <p:spPr>
          <a:xfrm flipH="1">
            <a:off x="151547" y="1576837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63002"/>
              <a:gd name="adj6" fmla="val -63944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상태 조회 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및 </a:t>
            </a:r>
            <a:endParaRPr lang="en-US" altLang="ko-KR" sz="1000" dirty="0" smtClean="0"/>
          </a:p>
          <a:p>
            <a:r>
              <a:rPr lang="en-US" altLang="ko-KR" sz="1000" dirty="0" smtClean="0"/>
              <a:t>I/O </a:t>
            </a:r>
            <a:r>
              <a:rPr lang="ko-KR" altLang="en-US" sz="1000" dirty="0" smtClean="0"/>
              <a:t>출력 제어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00642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28" y="1576739"/>
            <a:ext cx="6132585" cy="49060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27204" y="246490"/>
            <a:ext cx="7794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4. </a:t>
            </a:r>
            <a:r>
              <a:rPr lang="en-US" altLang="ko-KR" sz="2800" b="1" dirty="0" smtClean="0">
                <a:latin typeface="+mn-ea"/>
              </a:rPr>
              <a:t>GUI – RECIPE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9600" y="1106484"/>
            <a:ext cx="8662988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공정에 사용될 레시피의 생성 및 관리를 수행합니다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+mn-ea"/>
            </a:endParaRPr>
          </a:p>
        </p:txBody>
      </p:sp>
      <p:sp>
        <p:nvSpPr>
          <p:cNvPr id="13" name="설명선 2 12"/>
          <p:cNvSpPr/>
          <p:nvPr/>
        </p:nvSpPr>
        <p:spPr>
          <a:xfrm>
            <a:off x="8252053" y="1576739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5250"/>
              <a:gd name="adj6" fmla="val -59937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레시피 생성 및 저장</a:t>
            </a:r>
            <a:endParaRPr lang="ko-KR" altLang="en-US" sz="1000" dirty="0"/>
          </a:p>
        </p:txBody>
      </p:sp>
      <p:sp>
        <p:nvSpPr>
          <p:cNvPr id="15" name="설명선 2 14"/>
          <p:cNvSpPr/>
          <p:nvPr/>
        </p:nvSpPr>
        <p:spPr>
          <a:xfrm flipH="1">
            <a:off x="151547" y="1576837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1879"/>
              <a:gd name="adj6" fmla="val -53428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레시피 목록</a:t>
            </a:r>
            <a:endParaRPr lang="ko-KR" altLang="en-US" sz="1000" dirty="0"/>
          </a:p>
        </p:txBody>
      </p:sp>
      <p:sp>
        <p:nvSpPr>
          <p:cNvPr id="12" name="설명선 2 11"/>
          <p:cNvSpPr/>
          <p:nvPr/>
        </p:nvSpPr>
        <p:spPr>
          <a:xfrm flipH="1">
            <a:off x="151547" y="2159124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21429"/>
              <a:gd name="adj6" fmla="val -113018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레시피 항목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63657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8" y="1935905"/>
            <a:ext cx="4837492" cy="38674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435" y="2644286"/>
            <a:ext cx="4789547" cy="38291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27204" y="246490"/>
            <a:ext cx="7794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4. </a:t>
            </a:r>
            <a:r>
              <a:rPr lang="en-US" altLang="ko-KR" sz="2800" b="1" dirty="0" smtClean="0">
                <a:latin typeface="+mn-ea"/>
              </a:rPr>
              <a:t>GUI – HISTORY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9600" y="1106484"/>
            <a:ext cx="866298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시스템 운용에 따른 이력 조회를 수행합니다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6" name="설명선 2 15"/>
          <p:cNvSpPr/>
          <p:nvPr/>
        </p:nvSpPr>
        <p:spPr>
          <a:xfrm>
            <a:off x="1642187" y="1576837"/>
            <a:ext cx="1524875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50947"/>
              <a:gd name="adj6" fmla="val -60913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이력 유형</a:t>
            </a:r>
            <a:endParaRPr lang="ko-KR" altLang="en-US" sz="1000" dirty="0"/>
          </a:p>
        </p:txBody>
      </p:sp>
      <p:sp>
        <p:nvSpPr>
          <p:cNvPr id="17" name="설명선 2 16"/>
          <p:cNvSpPr/>
          <p:nvPr/>
        </p:nvSpPr>
        <p:spPr>
          <a:xfrm flipH="1">
            <a:off x="7004784" y="2238824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79985"/>
              <a:gd name="adj6" fmla="val -50050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날짜 조회 기능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61082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28" y="1576740"/>
            <a:ext cx="6132585" cy="490286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27204" y="246490"/>
            <a:ext cx="7794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4. </a:t>
            </a:r>
            <a:r>
              <a:rPr lang="en-US" altLang="ko-KR" sz="2800" b="1" dirty="0" smtClean="0">
                <a:latin typeface="+mn-ea"/>
              </a:rPr>
              <a:t>GUI – TREND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9600" y="1106484"/>
            <a:ext cx="866298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공정 운용 중 수집된 데이터의 시각화를 수행합니다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6" name="설명선 2 15"/>
          <p:cNvSpPr/>
          <p:nvPr/>
        </p:nvSpPr>
        <p:spPr>
          <a:xfrm flipH="1">
            <a:off x="151547" y="1576837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65647"/>
              <a:gd name="adj6" fmla="val -75610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데이터 뷰어</a:t>
            </a:r>
            <a:endParaRPr lang="ko-KR" altLang="en-US" sz="1000" dirty="0"/>
          </a:p>
        </p:txBody>
      </p:sp>
      <p:sp>
        <p:nvSpPr>
          <p:cNvPr id="17" name="설명선 2 16"/>
          <p:cNvSpPr/>
          <p:nvPr/>
        </p:nvSpPr>
        <p:spPr>
          <a:xfrm flipH="1">
            <a:off x="151546" y="4167636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50947"/>
              <a:gd name="adj6" fmla="val -60913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데이터 선택 및 조회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14955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27" y="1576741"/>
            <a:ext cx="6138234" cy="49105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27204" y="246490"/>
            <a:ext cx="7794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4. </a:t>
            </a:r>
            <a:r>
              <a:rPr lang="en-US" altLang="ko-KR" sz="2800" b="1" dirty="0" smtClean="0">
                <a:latin typeface="+mn-ea"/>
              </a:rPr>
              <a:t>GUI – ACCOUNT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9600" y="1106484"/>
            <a:ext cx="866298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사용자 생성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 및 시스템 사용 권한 부여를 수행합니다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6" name="설명선 2 15"/>
          <p:cNvSpPr/>
          <p:nvPr/>
        </p:nvSpPr>
        <p:spPr>
          <a:xfrm flipH="1">
            <a:off x="151547" y="1576837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90366"/>
              <a:gd name="adj6" fmla="val -138705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smtClean="0"/>
              <a:t>사용자 목록 및 정보</a:t>
            </a:r>
            <a:endParaRPr lang="ko-KR" altLang="en-US" sz="1000" dirty="0"/>
          </a:p>
        </p:txBody>
      </p:sp>
      <p:sp>
        <p:nvSpPr>
          <p:cNvPr id="17" name="설명선 2 16"/>
          <p:cNvSpPr/>
          <p:nvPr/>
        </p:nvSpPr>
        <p:spPr>
          <a:xfrm flipH="1">
            <a:off x="151546" y="4167636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3307"/>
              <a:gd name="adj6" fmla="val -101975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권한 설정</a:t>
            </a:r>
            <a:endParaRPr lang="ko-KR" altLang="en-US" sz="1000" dirty="0"/>
          </a:p>
        </p:txBody>
      </p:sp>
      <p:sp>
        <p:nvSpPr>
          <p:cNvPr id="8" name="설명선 2 7"/>
          <p:cNvSpPr/>
          <p:nvPr/>
        </p:nvSpPr>
        <p:spPr>
          <a:xfrm>
            <a:off x="8252053" y="1576739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5250"/>
              <a:gd name="adj6" fmla="val -59937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생성 및 삭제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08497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0487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5106081" y="1128604"/>
            <a:ext cx="4201061" cy="369332"/>
            <a:chOff x="4674491" y="1200694"/>
            <a:chExt cx="4201061" cy="369332"/>
          </a:xfrm>
        </p:grpSpPr>
        <p:grpSp>
          <p:nvGrpSpPr>
            <p:cNvPr id="28" name="그룹 27"/>
            <p:cNvGrpSpPr/>
            <p:nvPr/>
          </p:nvGrpSpPr>
          <p:grpSpPr>
            <a:xfrm>
              <a:off x="4674491" y="1212501"/>
              <a:ext cx="431830" cy="350861"/>
              <a:chOff x="4767942" y="1330779"/>
              <a:chExt cx="522514" cy="424542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4800600" y="1330779"/>
                <a:ext cx="449036" cy="42454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+mn-ea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767942" y="1353734"/>
                <a:ext cx="522514" cy="3724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+mn-ea"/>
                  </a:rPr>
                  <a:t>01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133311" y="1200694"/>
              <a:ext cx="374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+mn-ea"/>
                </a:rPr>
                <a:t>CTC </a:t>
              </a:r>
              <a:r>
                <a:rPr lang="ko-KR" altLang="en-US" b="1" dirty="0" smtClean="0">
                  <a:latin typeface="+mn-ea"/>
                </a:rPr>
                <a:t>소프트웨어 플랫폼</a:t>
              </a:r>
              <a:endParaRPr lang="ko-KR" altLang="en-US" b="1" dirty="0">
                <a:latin typeface="+mn-ea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106081" y="1639593"/>
            <a:ext cx="3288185" cy="369332"/>
            <a:chOff x="4674491" y="1711683"/>
            <a:chExt cx="3288185" cy="369332"/>
          </a:xfrm>
        </p:grpSpPr>
        <p:grpSp>
          <p:nvGrpSpPr>
            <p:cNvPr id="33" name="그룹 32"/>
            <p:cNvGrpSpPr/>
            <p:nvPr/>
          </p:nvGrpSpPr>
          <p:grpSpPr>
            <a:xfrm>
              <a:off x="4674491" y="1723490"/>
              <a:ext cx="431830" cy="350861"/>
              <a:chOff x="4767942" y="1330779"/>
              <a:chExt cx="522514" cy="424542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4800600" y="1330779"/>
                <a:ext cx="449036" cy="42454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+mn-ea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767942" y="1353734"/>
                <a:ext cx="522514" cy="3724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+mn-ea"/>
                  </a:rPr>
                  <a:t>02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5133311" y="1711683"/>
              <a:ext cx="2829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+mn-ea"/>
                </a:rPr>
                <a:t>CTC </a:t>
              </a:r>
              <a:r>
                <a:rPr lang="ko-KR" altLang="en-US" b="1" dirty="0">
                  <a:latin typeface="+mn-ea"/>
                </a:rPr>
                <a:t>소프트웨어 계층도</a:t>
              </a:r>
              <a:endParaRPr lang="ko-KR" altLang="en-US" b="1" dirty="0">
                <a:latin typeface="+mn-ea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106081" y="2157247"/>
            <a:ext cx="3288185" cy="369332"/>
            <a:chOff x="4674491" y="2364312"/>
            <a:chExt cx="3288185" cy="369332"/>
          </a:xfrm>
        </p:grpSpPr>
        <p:grpSp>
          <p:nvGrpSpPr>
            <p:cNvPr id="39" name="그룹 38"/>
            <p:cNvGrpSpPr/>
            <p:nvPr/>
          </p:nvGrpSpPr>
          <p:grpSpPr>
            <a:xfrm>
              <a:off x="4674491" y="2376119"/>
              <a:ext cx="431830" cy="350861"/>
              <a:chOff x="4767942" y="1330779"/>
              <a:chExt cx="522514" cy="424542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800600" y="1330779"/>
                <a:ext cx="449036" cy="42454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+mn-ea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767942" y="1353734"/>
                <a:ext cx="522514" cy="3724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+mn-ea"/>
                  </a:rPr>
                  <a:t>03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5133311" y="2364312"/>
              <a:ext cx="2829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n-ea"/>
                </a:rPr>
                <a:t>KPO </a:t>
              </a:r>
              <a:r>
                <a:rPr lang="ko-KR" altLang="en-US" b="1" dirty="0" smtClean="0">
                  <a:latin typeface="+mn-ea"/>
                </a:rPr>
                <a:t>제어 시스템 </a:t>
              </a:r>
              <a:r>
                <a:rPr lang="ko-KR" altLang="en-US" b="1" dirty="0" smtClean="0">
                  <a:latin typeface="+mn-ea"/>
                </a:rPr>
                <a:t>모식도</a:t>
              </a:r>
              <a:endParaRPr lang="ko-KR" altLang="en-US" b="1" dirty="0">
                <a:latin typeface="+mn-ea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106081" y="2674901"/>
            <a:ext cx="3288185" cy="369332"/>
            <a:chOff x="4674491" y="2364312"/>
            <a:chExt cx="3288185" cy="369332"/>
          </a:xfrm>
        </p:grpSpPr>
        <p:grpSp>
          <p:nvGrpSpPr>
            <p:cNvPr id="23" name="그룹 22"/>
            <p:cNvGrpSpPr/>
            <p:nvPr/>
          </p:nvGrpSpPr>
          <p:grpSpPr>
            <a:xfrm>
              <a:off x="4674491" y="2376119"/>
              <a:ext cx="431830" cy="350861"/>
              <a:chOff x="4767942" y="1330779"/>
              <a:chExt cx="522514" cy="424542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4800600" y="1330779"/>
                <a:ext cx="449036" cy="42454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+mn-e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767942" y="1353734"/>
                <a:ext cx="522514" cy="3724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 smtClean="0">
                    <a:solidFill>
                      <a:schemeClr val="bg1"/>
                    </a:solidFill>
                    <a:latin typeface="+mn-ea"/>
                  </a:rPr>
                  <a:t>04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133311" y="2364312"/>
              <a:ext cx="2829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n-ea"/>
                </a:rPr>
                <a:t>GUI</a:t>
              </a:r>
              <a:endParaRPr lang="ko-KR" altLang="en-US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6599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327204" y="246490"/>
            <a:ext cx="7794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1.  CTC </a:t>
            </a:r>
            <a:r>
              <a:rPr lang="ko-KR" altLang="en-US" sz="2800" b="1" dirty="0" smtClean="0">
                <a:latin typeface="+mn-ea"/>
              </a:rPr>
              <a:t>소프트웨어 플랫폼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09600" y="1106486"/>
            <a:ext cx="866298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CTC </a:t>
            </a:r>
            <a:r>
              <a:rPr lang="en-US" altLang="ko-KR" sz="1400" dirty="0">
                <a:latin typeface="+mn-ea"/>
              </a:rPr>
              <a:t>(Cluster Tool Controller) </a:t>
            </a:r>
            <a:r>
              <a:rPr lang="ko-KR" altLang="en-US" sz="1400" dirty="0" smtClean="0">
                <a:latin typeface="+mn-ea"/>
              </a:rPr>
              <a:t>소프트웨어는 </a:t>
            </a:r>
            <a:r>
              <a:rPr lang="ko-KR" altLang="en-US" sz="1400" dirty="0" smtClean="0">
                <a:latin typeface="+mn-ea"/>
              </a:rPr>
              <a:t>장비의 </a:t>
            </a:r>
            <a:r>
              <a:rPr lang="ko-KR" altLang="en-US" sz="1400" dirty="0">
                <a:latin typeface="+mn-ea"/>
              </a:rPr>
              <a:t>운영을 관장하는 </a:t>
            </a:r>
            <a:r>
              <a:rPr lang="ko-KR" altLang="en-US" sz="1400" dirty="0" smtClean="0">
                <a:latin typeface="+mn-ea"/>
              </a:rPr>
              <a:t>스케줄러를 통해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반송 모듈과 공정 모듈을 병렬 동기 </a:t>
            </a:r>
            <a:r>
              <a:rPr lang="ko-KR" altLang="en-US" sz="1400" dirty="0" smtClean="0">
                <a:latin typeface="+mn-ea"/>
              </a:rPr>
              <a:t>제어를 수행입니다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이를 통해 하드웨어와 </a:t>
            </a:r>
            <a:r>
              <a:rPr lang="ko-KR" altLang="en-US" sz="1400" dirty="0">
                <a:latin typeface="+mn-ea"/>
              </a:rPr>
              <a:t>소프트웨어의 실시간 동기화를 보장합니다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</a:t>
            </a:r>
            <a:endParaRPr lang="en-US" altLang="ko-KR" sz="1400" dirty="0">
              <a:latin typeface="+mn-ea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306048985"/>
              </p:ext>
            </p:extLst>
          </p:nvPr>
        </p:nvGraphicFramePr>
        <p:xfrm>
          <a:off x="2238105" y="2420797"/>
          <a:ext cx="5405978" cy="3882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4238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1106484"/>
            <a:ext cx="86629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안정적인 </a:t>
            </a:r>
            <a:r>
              <a:rPr lang="ko-KR" altLang="en-US" sz="1400" dirty="0">
                <a:latin typeface="+mn-ea"/>
              </a:rPr>
              <a:t>운용 성능을 발휘하기 위해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하드웨어 구성과 응용 프로그램을 시스템 </a:t>
            </a:r>
            <a:r>
              <a:rPr lang="ko-KR" altLang="en-US" sz="1400" dirty="0" err="1">
                <a:latin typeface="+mn-ea"/>
              </a:rPr>
              <a:t>계층도로</a:t>
            </a:r>
            <a:r>
              <a:rPr lang="ko-KR" altLang="en-US" sz="1400" dirty="0">
                <a:latin typeface="+mn-ea"/>
              </a:rPr>
              <a:t> 분리하여 설계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제작되었습니다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7204" y="246490"/>
            <a:ext cx="7794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2</a:t>
            </a:r>
            <a:r>
              <a:rPr lang="en-US" altLang="ko-KR" sz="2800" b="1" dirty="0" smtClean="0">
                <a:latin typeface="+mn-ea"/>
              </a:rPr>
              <a:t>.  CTC </a:t>
            </a:r>
            <a:r>
              <a:rPr lang="ko-KR" altLang="en-US" sz="2800" b="1" dirty="0" smtClean="0">
                <a:latin typeface="+mn-ea"/>
              </a:rPr>
              <a:t>소프트웨어 계층도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49784" y="2236918"/>
            <a:ext cx="1134321" cy="9537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Application</a:t>
            </a:r>
            <a:endParaRPr lang="ko-KR" altLang="en-US" sz="11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14214" y="2484143"/>
            <a:ext cx="3552467" cy="21310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Process monitoring</a:t>
            </a:r>
            <a:endParaRPr lang="ko-KR" alt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14214" y="2731368"/>
            <a:ext cx="3552467" cy="21310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Recipe editor</a:t>
            </a:r>
            <a:endParaRPr lang="ko-KR" alt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14215" y="2236918"/>
            <a:ext cx="3552467" cy="21310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Viewer GUI</a:t>
            </a:r>
            <a:endParaRPr lang="ko-KR" alt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14214" y="2978593"/>
            <a:ext cx="3552467" cy="21310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Sequence algorithm</a:t>
            </a:r>
            <a:endParaRPr lang="ko-KR" alt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49783" y="3280259"/>
            <a:ext cx="1134321" cy="7075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Framework</a:t>
            </a:r>
          </a:p>
          <a:p>
            <a:pPr algn="ctr"/>
            <a:r>
              <a:rPr lang="en-US" altLang="ko-KR" sz="1100" b="1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&amp;</a:t>
            </a:r>
          </a:p>
          <a:p>
            <a:pPr algn="ctr"/>
            <a:r>
              <a:rPr lang="en-US" altLang="ko-KR" sz="1100" b="1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Libraries</a:t>
            </a:r>
            <a:endParaRPr lang="ko-KR" altLang="en-US" sz="11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14214" y="3527484"/>
            <a:ext cx="3552467" cy="21310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PLC : </a:t>
            </a:r>
            <a:r>
              <a:rPr lang="en-US" altLang="ko-KR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Omron CX-</a:t>
            </a:r>
            <a:r>
              <a:rPr lang="en-US" altLang="ko-KR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Compolet</a:t>
            </a:r>
            <a:endParaRPr lang="ko-KR" alt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14214" y="3774709"/>
            <a:ext cx="3552467" cy="21310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RDBMS(SQ LITE)</a:t>
            </a:r>
            <a:endParaRPr lang="ko-KR" alt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714215" y="3280259"/>
            <a:ext cx="3552467" cy="21310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GUI : </a:t>
            </a:r>
            <a:r>
              <a:rPr lang="en-US" altLang="ko-KR" sz="9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WinForm</a:t>
            </a:r>
            <a:r>
              <a:rPr lang="en-US" altLang="ko-KR" sz="9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9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DotNet</a:t>
            </a:r>
            <a:r>
              <a:rPr lang="en-US" altLang="ko-KR" sz="9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 4.8, </a:t>
            </a:r>
            <a:r>
              <a:rPr lang="en-US" altLang="ko-KR" sz="9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DevExpress</a:t>
            </a:r>
            <a:r>
              <a:rPr lang="en-US" altLang="ko-KR" sz="9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14.2</a:t>
            </a:r>
            <a:r>
              <a:rPr lang="en-US" altLang="ko-KR" sz="9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ko-KR" alt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49783" y="4076375"/>
            <a:ext cx="1134321" cy="70755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Operating</a:t>
            </a:r>
          </a:p>
          <a:p>
            <a:pPr algn="ctr"/>
            <a:r>
              <a:rPr lang="en-US" altLang="ko-KR" sz="1100" b="1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System</a:t>
            </a:r>
            <a:endParaRPr lang="ko-KR" altLang="en-US" sz="11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14214" y="4323600"/>
            <a:ext cx="3552467" cy="21310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System IO, File System</a:t>
            </a:r>
            <a:endParaRPr lang="ko-KR" alt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714214" y="4570825"/>
            <a:ext cx="3552467" cy="21310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TCP/IP Socket</a:t>
            </a:r>
            <a:endParaRPr lang="ko-KR" alt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14215" y="4076375"/>
            <a:ext cx="3552467" cy="21310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Window 11</a:t>
            </a:r>
            <a:endParaRPr lang="ko-KR" alt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49783" y="4872491"/>
            <a:ext cx="1134321" cy="9547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H</a:t>
            </a:r>
            <a:r>
              <a:rPr lang="en-US" altLang="ko-KR" sz="1100" b="1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ardware</a:t>
            </a:r>
            <a:endParaRPr lang="en-US" altLang="ko-KR" sz="1100" b="1" dirty="0" smtClean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14214" y="5119716"/>
            <a:ext cx="3552467" cy="2131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Touch monitor</a:t>
            </a:r>
            <a:endParaRPr lang="ko-KR" alt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714214" y="5366941"/>
            <a:ext cx="3552467" cy="2131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9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EtherCAT</a:t>
            </a:r>
            <a:r>
              <a:rPr lang="en-US" altLang="ko-KR" sz="9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 Master(PCI)</a:t>
            </a:r>
            <a:endParaRPr lang="ko-KR" alt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14215" y="4872491"/>
            <a:ext cx="3552467" cy="2131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IPC</a:t>
            </a:r>
            <a:endParaRPr lang="ko-KR" alt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14213" y="5614166"/>
            <a:ext cx="3552467" cy="2131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LAN Extend board</a:t>
            </a:r>
            <a:endParaRPr lang="ko-KR" alt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92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327204" y="246490"/>
            <a:ext cx="7794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3</a:t>
            </a:r>
            <a:r>
              <a:rPr lang="en-US" altLang="ko-KR" sz="2800" b="1" dirty="0" smtClean="0">
                <a:latin typeface="+mn-ea"/>
              </a:rPr>
              <a:t>.  </a:t>
            </a:r>
            <a:r>
              <a:rPr lang="en-US" altLang="ko-KR" sz="2800" b="1" dirty="0" smtClean="0">
                <a:latin typeface="+mn-ea"/>
              </a:rPr>
              <a:t>KPO </a:t>
            </a:r>
            <a:r>
              <a:rPr lang="ko-KR" altLang="en-US" sz="2800" b="1" dirty="0" smtClean="0">
                <a:latin typeface="+mn-ea"/>
              </a:rPr>
              <a:t>제어 </a:t>
            </a:r>
            <a:r>
              <a:rPr lang="ko-KR" altLang="en-US" sz="2800" b="1" dirty="0" smtClean="0">
                <a:latin typeface="+mn-ea"/>
              </a:rPr>
              <a:t>시스템 </a:t>
            </a:r>
            <a:r>
              <a:rPr lang="ko-KR" altLang="en-US" sz="2800" b="1" dirty="0">
                <a:latin typeface="+mn-ea"/>
              </a:rPr>
              <a:t>모식도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0175" y1="83908" x2="8772" y2="26437"/>
                        <a14:foregroundMark x1="6316" y1="84483" x2="7544" y2="85057"/>
                        <a14:foregroundMark x1="10877" y1="77011" x2="10526" y2="32759"/>
                        <a14:foregroundMark x1="54035" y1="70977" x2="58421" y2="72701"/>
                        <a14:foregroundMark x1="57018" y1="14943" x2="67193" y2="25575"/>
                        <a14:foregroundMark x1="10000" y1="24138" x2="10351" y2="18391"/>
                        <a14:backgroundMark x1="2982" y1="98851" x2="98246" y2="991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6151" y="2800931"/>
            <a:ext cx="1262343" cy="770694"/>
          </a:xfrm>
          <a:prstGeom prst="rect">
            <a:avLst/>
          </a:prstGeom>
        </p:spPr>
      </p:pic>
      <p:pic>
        <p:nvPicPr>
          <p:cNvPr id="1038" name="Picture 14" descr="INDUSTRIAL PC (산업용 PC / 산업용 PC CASE) INDUSTRIAL RACKMOUNT PC 19인치 4U 렉마운트  (SBC타입) | 아이뷰코리아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400" b="80200" l="3000" r="9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901" b="19934"/>
          <a:stretch/>
        </p:blipFill>
        <p:spPr bwMode="auto">
          <a:xfrm>
            <a:off x="4226445" y="5364253"/>
            <a:ext cx="695728" cy="4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609600" y="1106485"/>
            <a:ext cx="86629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 smtClean="0">
                <a:latin typeface="+mn-ea"/>
              </a:rPr>
              <a:t>Wafer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의 경화를 위한 압력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농도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온도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시간 등의 값을 공정 레시피로 작성하여 운용할 수 있습니다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EFEM 제어를 통해 </a:t>
            </a:r>
            <a:r>
              <a:rPr lang="ko-KR" altLang="en-US" sz="1400" dirty="0" err="1">
                <a:latin typeface="+mn-ea"/>
              </a:rPr>
              <a:t>Wafer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반송하고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PLC 에 레시피를 </a:t>
            </a:r>
            <a:r>
              <a:rPr lang="ko-KR" altLang="en-US" sz="1400" dirty="0" smtClean="0">
                <a:latin typeface="+mn-ea"/>
              </a:rPr>
              <a:t>적용하여</a:t>
            </a:r>
            <a:r>
              <a:rPr lang="en-US" altLang="ko-KR" sz="1400" dirty="0" smtClean="0">
                <a:latin typeface="+mn-ea"/>
              </a:rPr>
              <a:t>,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공정 데이터를 추적 및 관리합니다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02023" y="3157634"/>
            <a:ext cx="2031160" cy="1590660"/>
            <a:chOff x="147435" y="2650932"/>
            <a:chExt cx="3925358" cy="3036051"/>
          </a:xfrm>
        </p:grpSpPr>
        <p:grpSp>
          <p:nvGrpSpPr>
            <p:cNvPr id="11" name="그룹 10"/>
            <p:cNvGrpSpPr/>
            <p:nvPr/>
          </p:nvGrpSpPr>
          <p:grpSpPr>
            <a:xfrm>
              <a:off x="147435" y="2650932"/>
              <a:ext cx="3925358" cy="3036051"/>
              <a:chOff x="150970" y="1851783"/>
              <a:chExt cx="4854755" cy="3963072"/>
            </a:xfrm>
          </p:grpSpPr>
          <p:pic>
            <p:nvPicPr>
              <p:cNvPr id="16" name="Picture 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8722" l="5684" r="9738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92" t="1396" r="5937" b="1544"/>
              <a:stretch/>
            </p:blipFill>
            <p:spPr>
              <a:xfrm>
                <a:off x="1727956" y="1851783"/>
                <a:ext cx="2226834" cy="2696819"/>
              </a:xfrm>
              <a:prstGeom prst="rect">
                <a:avLst/>
              </a:prstGeom>
            </p:spPr>
          </p:pic>
          <p:pic>
            <p:nvPicPr>
              <p:cNvPr id="17" name="Picture 1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100000" l="0" r="100000">
                            <a14:foregroundMark x1="14897" y1="25937" x2="82409" y2="23988"/>
                            <a14:foregroundMark x1="48970" y1="8246" x2="46276" y2="39430"/>
                            <a14:foregroundMark x1="44216" y1="40930" x2="34390" y2="35082"/>
                            <a14:foregroundMark x1="53407" y1="75262" x2="57211" y2="724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21" t="2070" r="10357" b="1338"/>
              <a:stretch/>
            </p:blipFill>
            <p:spPr>
              <a:xfrm>
                <a:off x="2792917" y="2466717"/>
                <a:ext cx="2212808" cy="2711562"/>
              </a:xfrm>
              <a:prstGeom prst="rect">
                <a:avLst/>
              </a:prstGeom>
            </p:spPr>
          </p:pic>
          <p:pic>
            <p:nvPicPr>
              <p:cNvPr id="1036" name="Picture 12" descr="Equipment Front End Module (EFEM)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970" y="3630140"/>
                <a:ext cx="2416681" cy="17747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946205" y="5201404"/>
                <a:ext cx="1157109" cy="61345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US" altLang="ko-KR" sz="1000" b="1" dirty="0"/>
                  <a:t>EFEM</a:t>
                </a:r>
                <a:endParaRPr lang="ko-KR" altLang="en-US" sz="10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618584" y="5157796"/>
                <a:ext cx="1157109" cy="61345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US" altLang="ko-KR" sz="1000" b="1" dirty="0" smtClean="0"/>
                  <a:t>KPO</a:t>
                </a:r>
                <a:endParaRPr lang="ko-KR" altLang="en-US" sz="1000" b="1" dirty="0"/>
              </a:p>
            </p:txBody>
          </p:sp>
        </p:grpSp>
        <p:pic>
          <p:nvPicPr>
            <p:cNvPr id="1050" name="Picture 26" descr="CV-W115 / M1001 15.6&quot; 16:9 Touch Monitor | Cincoze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412" b="96176" l="10707" r="8989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59" t="5873" r="17054" b="6652"/>
            <a:stretch/>
          </p:blipFill>
          <p:spPr bwMode="auto">
            <a:xfrm rot="10626494" flipH="1">
              <a:off x="3184487" y="4302423"/>
              <a:ext cx="289487" cy="256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직사각형 34"/>
          <p:cNvSpPr/>
          <p:nvPr/>
        </p:nvSpPr>
        <p:spPr>
          <a:xfrm>
            <a:off x="7976026" y="2543500"/>
            <a:ext cx="93559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/>
              <a:t>PLC</a:t>
            </a:r>
            <a:endParaRPr lang="ko-KR" altLang="en-US" sz="1400" b="1" dirty="0"/>
          </a:p>
        </p:txBody>
      </p:sp>
      <p:sp>
        <p:nvSpPr>
          <p:cNvPr id="42" name="직사각형 41"/>
          <p:cNvSpPr/>
          <p:nvPr/>
        </p:nvSpPr>
        <p:spPr>
          <a:xfrm>
            <a:off x="4106515" y="5064133"/>
            <a:ext cx="93559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/>
              <a:t>IPC</a:t>
            </a:r>
            <a:endParaRPr lang="ko-KR" altLang="en-US" sz="1400" b="1" dirty="0"/>
          </a:p>
        </p:txBody>
      </p:sp>
      <p:sp>
        <p:nvSpPr>
          <p:cNvPr id="43" name="직사각형 42"/>
          <p:cNvSpPr/>
          <p:nvPr/>
        </p:nvSpPr>
        <p:spPr>
          <a:xfrm>
            <a:off x="3878778" y="2624291"/>
            <a:ext cx="1391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 smtClean="0"/>
              <a:t>KPO CTC</a:t>
            </a:r>
            <a:endParaRPr lang="en-US" altLang="ko-KR" sz="1400" b="1" dirty="0"/>
          </a:p>
        </p:txBody>
      </p:sp>
      <p:cxnSp>
        <p:nvCxnSpPr>
          <p:cNvPr id="31" name="꺾인 연결선 30"/>
          <p:cNvCxnSpPr>
            <a:stCxn id="1038" idx="3"/>
            <a:endCxn id="5" idx="1"/>
          </p:cNvCxnSpPr>
          <p:nvPr/>
        </p:nvCxnSpPr>
        <p:spPr>
          <a:xfrm flipV="1">
            <a:off x="4922174" y="3186279"/>
            <a:ext cx="2823977" cy="2383787"/>
          </a:xfrm>
          <a:prstGeom prst="bentConnector3">
            <a:avLst>
              <a:gd name="adj1" fmla="val 79967"/>
            </a:avLst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868410" y="5351341"/>
            <a:ext cx="935591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dirty="0"/>
              <a:t>Ethernet</a:t>
            </a:r>
            <a:endParaRPr lang="ko-KR" altLang="en-US" sz="1000" dirty="0"/>
          </a:p>
        </p:txBody>
      </p:sp>
      <p:graphicFrame>
        <p:nvGraphicFramePr>
          <p:cNvPr id="34" name="다이어그램 33"/>
          <p:cNvGraphicFramePr/>
          <p:nvPr>
            <p:extLst/>
          </p:nvPr>
        </p:nvGraphicFramePr>
        <p:xfrm>
          <a:off x="7746150" y="3618453"/>
          <a:ext cx="1429600" cy="1979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3" name="다이어그램 22"/>
          <p:cNvGraphicFramePr/>
          <p:nvPr>
            <p:extLst/>
          </p:nvPr>
        </p:nvGraphicFramePr>
        <p:xfrm>
          <a:off x="2870635" y="3111109"/>
          <a:ext cx="1589966" cy="1734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22" name="이등변 삼각형 21"/>
          <p:cNvSpPr/>
          <p:nvPr/>
        </p:nvSpPr>
        <p:spPr>
          <a:xfrm rot="16200000">
            <a:off x="1649487" y="3678207"/>
            <a:ext cx="1734497" cy="600298"/>
          </a:xfrm>
          <a:prstGeom prst="triangle">
            <a:avLst>
              <a:gd name="adj" fmla="val 45038"/>
            </a:avLst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14351" y="3108708"/>
            <a:ext cx="2181295" cy="1742293"/>
          </a:xfrm>
          <a:prstGeom prst="rect">
            <a:avLst/>
          </a:prstGeom>
        </p:spPr>
      </p:pic>
      <p:cxnSp>
        <p:nvCxnSpPr>
          <p:cNvPr id="26" name="꺾인 연결선 25"/>
          <p:cNvCxnSpPr>
            <a:stCxn id="19" idx="2"/>
            <a:endCxn id="1038" idx="1"/>
          </p:cNvCxnSpPr>
          <p:nvPr/>
        </p:nvCxnSpPr>
        <p:spPr>
          <a:xfrm rot="16200000" flipH="1">
            <a:off x="2240736" y="3584355"/>
            <a:ext cx="821771" cy="314964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183825" y="5341346"/>
            <a:ext cx="935591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dirty="0" err="1" smtClean="0"/>
              <a:t>EtherCAT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9557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327204" y="246490"/>
            <a:ext cx="7794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4</a:t>
            </a:r>
            <a:r>
              <a:rPr lang="en-US" altLang="ko-KR" sz="2800" b="1" dirty="0" smtClean="0">
                <a:latin typeface="+mn-ea"/>
              </a:rPr>
              <a:t>. </a:t>
            </a:r>
            <a:r>
              <a:rPr lang="en-US" altLang="ko-KR" sz="2800" b="1" dirty="0" smtClean="0">
                <a:latin typeface="+mn-ea"/>
              </a:rPr>
              <a:t>GUI - MAIN</a:t>
            </a:r>
            <a:endParaRPr lang="ko-KR" altLang="en-US" sz="28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31" y="1576828"/>
            <a:ext cx="6142240" cy="4906066"/>
          </a:xfrm>
          <a:prstGeom prst="rect">
            <a:avLst/>
          </a:prstGeom>
        </p:spPr>
      </p:pic>
      <p:sp>
        <p:nvSpPr>
          <p:cNvPr id="2" name="설명선 2 1"/>
          <p:cNvSpPr/>
          <p:nvPr/>
        </p:nvSpPr>
        <p:spPr>
          <a:xfrm flipH="1">
            <a:off x="151547" y="1576828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2103"/>
              <a:gd name="adj6" fmla="val -46417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공정 진행 정보</a:t>
            </a:r>
            <a:endParaRPr lang="ko-KR" altLang="en-US" sz="1000" dirty="0"/>
          </a:p>
        </p:txBody>
      </p:sp>
      <p:sp>
        <p:nvSpPr>
          <p:cNvPr id="8" name="설명선 2 7"/>
          <p:cNvSpPr/>
          <p:nvPr/>
        </p:nvSpPr>
        <p:spPr>
          <a:xfrm flipH="1">
            <a:off x="151547" y="2063296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94463"/>
              <a:gd name="adj6" fmla="val -37403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공정 진척도</a:t>
            </a:r>
            <a:endParaRPr lang="ko-KR" altLang="en-US" sz="1000" dirty="0"/>
          </a:p>
        </p:txBody>
      </p:sp>
      <p:sp>
        <p:nvSpPr>
          <p:cNvPr id="9" name="설명선 2 8"/>
          <p:cNvSpPr/>
          <p:nvPr/>
        </p:nvSpPr>
        <p:spPr>
          <a:xfrm flipH="1">
            <a:off x="151547" y="4477385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5025"/>
              <a:gd name="adj6" fmla="val -36151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설비 제어 버튼</a:t>
            </a:r>
            <a:endParaRPr lang="ko-KR" altLang="en-US" sz="1000" dirty="0"/>
          </a:p>
        </p:txBody>
      </p:sp>
      <p:sp>
        <p:nvSpPr>
          <p:cNvPr id="10" name="설명선 2 9"/>
          <p:cNvSpPr/>
          <p:nvPr/>
        </p:nvSpPr>
        <p:spPr>
          <a:xfrm flipH="1">
            <a:off x="151547" y="5838166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5025"/>
              <a:gd name="adj6" fmla="val -36151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메뉴 이동 버튼</a:t>
            </a:r>
            <a:endParaRPr lang="ko-KR" altLang="en-US" sz="1000" dirty="0"/>
          </a:p>
        </p:txBody>
      </p:sp>
      <p:sp>
        <p:nvSpPr>
          <p:cNvPr id="11" name="설명선 2 10"/>
          <p:cNvSpPr/>
          <p:nvPr/>
        </p:nvSpPr>
        <p:spPr>
          <a:xfrm>
            <a:off x="8261714" y="1576828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7273"/>
              <a:gd name="adj6" fmla="val -107509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err="1" smtClean="0"/>
              <a:t>장치별</a:t>
            </a:r>
            <a:r>
              <a:rPr lang="ko-KR" altLang="en-US" sz="1000" dirty="0" smtClean="0"/>
              <a:t> 연결 상태</a:t>
            </a:r>
            <a:endParaRPr lang="ko-KR" altLang="en-US" sz="1000" dirty="0"/>
          </a:p>
        </p:txBody>
      </p:sp>
      <p:sp>
        <p:nvSpPr>
          <p:cNvPr id="12" name="설명선 2 11"/>
          <p:cNvSpPr/>
          <p:nvPr/>
        </p:nvSpPr>
        <p:spPr>
          <a:xfrm>
            <a:off x="8261714" y="2118971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8958"/>
              <a:gd name="adj6" fmla="val -110013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err="1" smtClean="0"/>
              <a:t>챔버</a:t>
            </a:r>
            <a:r>
              <a:rPr lang="ko-KR" altLang="en-US" sz="1000" dirty="0" smtClean="0"/>
              <a:t> 슬롯 정보</a:t>
            </a:r>
            <a:endParaRPr lang="ko-KR" altLang="en-US" sz="1000" dirty="0"/>
          </a:p>
        </p:txBody>
      </p:sp>
      <p:sp>
        <p:nvSpPr>
          <p:cNvPr id="13" name="설명선 2 12"/>
          <p:cNvSpPr/>
          <p:nvPr/>
        </p:nvSpPr>
        <p:spPr>
          <a:xfrm>
            <a:off x="8261713" y="2990622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733"/>
              <a:gd name="adj6" fmla="val -173359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장치 상태 표시</a:t>
            </a:r>
            <a:endParaRPr lang="ko-KR" altLang="en-US" sz="1000" dirty="0"/>
          </a:p>
        </p:txBody>
      </p:sp>
      <p:sp>
        <p:nvSpPr>
          <p:cNvPr id="14" name="설명선 2 13"/>
          <p:cNvSpPr/>
          <p:nvPr/>
        </p:nvSpPr>
        <p:spPr>
          <a:xfrm>
            <a:off x="8261712" y="3716581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1318"/>
              <a:gd name="adj6" fmla="val -71205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생산모니터링 메시지</a:t>
            </a:r>
            <a:r>
              <a:rPr lang="en-US" altLang="ko-KR" sz="1000" dirty="0" smtClean="0"/>
              <a:t> </a:t>
            </a:r>
            <a:endParaRPr lang="ko-KR" altLang="en-US" sz="1000" dirty="0"/>
          </a:p>
        </p:txBody>
      </p:sp>
      <p:sp>
        <p:nvSpPr>
          <p:cNvPr id="15" name="설명선 2 14"/>
          <p:cNvSpPr/>
          <p:nvPr/>
        </p:nvSpPr>
        <p:spPr>
          <a:xfrm>
            <a:off x="8261711" y="4881453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91094"/>
              <a:gd name="adj6" fmla="val -147570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 smtClean="0"/>
              <a:t> FOUP </a:t>
            </a:r>
            <a:r>
              <a:rPr lang="ko-KR" altLang="en-US" sz="1000" dirty="0" smtClean="0"/>
              <a:t>작업 버튼</a:t>
            </a:r>
            <a:endParaRPr lang="ko-KR" altLang="en-US" sz="10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755" y="5278039"/>
            <a:ext cx="1539024" cy="116915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358" y="5578996"/>
            <a:ext cx="912865" cy="73121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09600" y="1106484"/>
            <a:ext cx="866298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KPO </a:t>
            </a:r>
            <a:r>
              <a:rPr lang="ko-KR" altLang="en-US" sz="1400" dirty="0" smtClean="0">
                <a:latin typeface="+mn-ea"/>
              </a:rPr>
              <a:t>설비의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주 화면 입니다</a:t>
            </a:r>
            <a:r>
              <a:rPr lang="en-US" altLang="ko-KR" sz="1400" dirty="0" smtClean="0">
                <a:latin typeface="+mn-ea"/>
              </a:rPr>
              <a:t>. </a:t>
            </a:r>
            <a:r>
              <a:rPr lang="ko-KR" altLang="en-US" sz="1400" dirty="0" smtClean="0">
                <a:latin typeface="+mn-ea"/>
              </a:rPr>
              <a:t>각 장치의 상태 및 공정 현황을 표출합니다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4719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29" y="1576840"/>
            <a:ext cx="6142242" cy="490606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27204" y="246490"/>
            <a:ext cx="7794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4. </a:t>
            </a:r>
            <a:r>
              <a:rPr lang="en-US" altLang="ko-KR" sz="2800" b="1" dirty="0" smtClean="0">
                <a:latin typeface="+mn-ea"/>
              </a:rPr>
              <a:t>GUI – MAINT </a:t>
            </a:r>
            <a:r>
              <a:rPr lang="en-US" altLang="ko-KR" sz="2400" dirty="0" smtClean="0">
                <a:latin typeface="+mn-ea"/>
              </a:rPr>
              <a:t>(</a:t>
            </a:r>
            <a:r>
              <a:rPr lang="ko-KR" altLang="en-US" sz="2400" dirty="0" smtClean="0">
                <a:latin typeface="+mn-ea"/>
              </a:rPr>
              <a:t>장치</a:t>
            </a:r>
            <a:r>
              <a:rPr lang="en-US" altLang="ko-KR" sz="2400" dirty="0" smtClean="0">
                <a:latin typeface="+mn-ea"/>
              </a:rPr>
              <a:t>)</a:t>
            </a:r>
            <a:endParaRPr lang="ko-KR" altLang="en-US" sz="2800" dirty="0">
              <a:latin typeface="+mn-ea"/>
            </a:endParaRPr>
          </a:p>
        </p:txBody>
      </p:sp>
      <p:sp>
        <p:nvSpPr>
          <p:cNvPr id="9" name="설명선 2 8"/>
          <p:cNvSpPr/>
          <p:nvPr/>
        </p:nvSpPr>
        <p:spPr>
          <a:xfrm flipH="1">
            <a:off x="151543" y="2121125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6486"/>
              <a:gd name="adj6" fmla="val -32145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err="1" smtClean="0"/>
              <a:t>상태별</a:t>
            </a:r>
            <a:r>
              <a:rPr lang="ko-KR" altLang="en-US" sz="1000" dirty="0" smtClean="0"/>
              <a:t> 색상표</a:t>
            </a:r>
            <a:endParaRPr lang="ko-KR" altLang="en-US" sz="1000" dirty="0"/>
          </a:p>
        </p:txBody>
      </p:sp>
      <p:sp>
        <p:nvSpPr>
          <p:cNvPr id="10" name="설명선 2 9"/>
          <p:cNvSpPr/>
          <p:nvPr/>
        </p:nvSpPr>
        <p:spPr>
          <a:xfrm flipH="1">
            <a:off x="151544" y="4194456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4463"/>
              <a:gd name="adj6" fmla="val -86727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장치 상태 색상 표시</a:t>
            </a:r>
            <a:endParaRPr lang="ko-KR" altLang="en-US" sz="1000" dirty="0"/>
          </a:p>
        </p:txBody>
      </p:sp>
      <p:sp>
        <p:nvSpPr>
          <p:cNvPr id="15" name="설명선 2 14"/>
          <p:cNvSpPr/>
          <p:nvPr/>
        </p:nvSpPr>
        <p:spPr>
          <a:xfrm flipH="1">
            <a:off x="151545" y="3611604"/>
            <a:ext cx="1490642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4577"/>
              <a:gd name="adj6" fmla="val -102252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 smtClean="0"/>
              <a:t> </a:t>
            </a:r>
            <a:r>
              <a:rPr lang="ko-KR" altLang="en-US" sz="1000" dirty="0" smtClean="0"/>
              <a:t>문 상태  색상 표시</a:t>
            </a:r>
            <a:endParaRPr lang="ko-KR" altLang="en-US" sz="1000" dirty="0"/>
          </a:p>
        </p:txBody>
      </p:sp>
      <p:sp>
        <p:nvSpPr>
          <p:cNvPr id="22" name="설명선 2 21"/>
          <p:cNvSpPr/>
          <p:nvPr/>
        </p:nvSpPr>
        <p:spPr>
          <a:xfrm flipH="1">
            <a:off x="151544" y="4738741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1766"/>
              <a:gd name="adj6" fmla="val -95991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smtClean="0"/>
              <a:t>장치 조작 버튼</a:t>
            </a:r>
            <a:endParaRPr lang="ko-KR" altLang="en-US" sz="1000" dirty="0"/>
          </a:p>
        </p:txBody>
      </p:sp>
      <p:sp>
        <p:nvSpPr>
          <p:cNvPr id="23" name="설명선 2 22"/>
          <p:cNvSpPr/>
          <p:nvPr/>
        </p:nvSpPr>
        <p:spPr>
          <a:xfrm flipH="1">
            <a:off x="151543" y="1576840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5025"/>
              <a:gd name="adj6" fmla="val -36151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하위 메뉴 버튼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609600" y="1106484"/>
            <a:ext cx="866298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각 장치의 상태를 표출하고 상태 변경 조작을 수행합니다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719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30" y="1576748"/>
            <a:ext cx="6142242" cy="4906067"/>
          </a:xfrm>
          <a:prstGeom prst="rect">
            <a:avLst/>
          </a:prstGeom>
        </p:spPr>
      </p:pic>
      <p:sp>
        <p:nvSpPr>
          <p:cNvPr id="13" name="설명선 2 12"/>
          <p:cNvSpPr/>
          <p:nvPr/>
        </p:nvSpPr>
        <p:spPr>
          <a:xfrm>
            <a:off x="8261711" y="1576748"/>
            <a:ext cx="1490641" cy="91329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573"/>
              <a:gd name="adj6" fmla="val -48420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로봇 분리 동작 제어</a:t>
            </a:r>
            <a:endParaRPr lang="en-US" altLang="ko-KR" sz="1000" dirty="0" smtClean="0"/>
          </a:p>
          <a:p>
            <a:r>
              <a:rPr lang="ko-KR" altLang="en-US" sz="900" dirty="0" smtClean="0"/>
              <a:t>작업 대상</a:t>
            </a:r>
            <a:endParaRPr lang="en-US" altLang="ko-KR" sz="900" dirty="0" smtClean="0"/>
          </a:p>
          <a:p>
            <a:r>
              <a:rPr lang="ko-KR" altLang="en-US" sz="900" dirty="0" smtClean="0"/>
              <a:t>작업 슬롯</a:t>
            </a:r>
            <a:endParaRPr lang="en-US" altLang="ko-KR" sz="900" dirty="0" smtClean="0"/>
          </a:p>
          <a:p>
            <a:r>
              <a:rPr lang="ko-KR" altLang="en-US" sz="900" dirty="0" smtClean="0"/>
              <a:t>작업 핸드</a:t>
            </a:r>
            <a:endParaRPr lang="en-US" altLang="ko-KR" sz="900" dirty="0" smtClean="0"/>
          </a:p>
          <a:p>
            <a:r>
              <a:rPr lang="ko-KR" altLang="en-US" sz="900" dirty="0" smtClean="0"/>
              <a:t>작업 유형</a:t>
            </a:r>
            <a:endParaRPr lang="ko-KR" altLang="en-US" sz="900" dirty="0"/>
          </a:p>
        </p:txBody>
      </p:sp>
      <p:sp>
        <p:nvSpPr>
          <p:cNvPr id="14" name="설명선 2 13"/>
          <p:cNvSpPr/>
          <p:nvPr/>
        </p:nvSpPr>
        <p:spPr>
          <a:xfrm>
            <a:off x="8261712" y="3352908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2330"/>
              <a:gd name="adj6" fmla="val -50173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로봇 연결 동작 제어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327204" y="246490"/>
            <a:ext cx="7794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4. </a:t>
            </a:r>
            <a:r>
              <a:rPr lang="en-US" altLang="ko-KR" sz="2800" b="1" dirty="0" smtClean="0">
                <a:latin typeface="+mn-ea"/>
              </a:rPr>
              <a:t>GUI – MAINT </a:t>
            </a:r>
            <a:r>
              <a:rPr lang="en-US" altLang="ko-KR" sz="2400" dirty="0" smtClean="0">
                <a:latin typeface="+mn-ea"/>
              </a:rPr>
              <a:t>(WAFER </a:t>
            </a:r>
            <a:r>
              <a:rPr lang="ko-KR" altLang="en-US" sz="2400" dirty="0" smtClean="0">
                <a:latin typeface="+mn-ea"/>
              </a:rPr>
              <a:t>반송</a:t>
            </a:r>
            <a:r>
              <a:rPr lang="en-US" altLang="ko-KR" sz="2400" dirty="0" smtClean="0">
                <a:latin typeface="+mn-ea"/>
              </a:rPr>
              <a:t>)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9600" y="1106484"/>
            <a:ext cx="866298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웨이퍼의 수동 반송을 위한 조작을 수행합니다</a:t>
            </a:r>
            <a:r>
              <a:rPr lang="en-US" altLang="ko-KR" sz="1400" dirty="0" smtClean="0">
                <a:latin typeface="+mn-ea"/>
              </a:rPr>
              <a:t>.</a:t>
            </a:r>
            <a:r>
              <a:rPr lang="ko-KR" altLang="en-US" sz="1400" dirty="0" smtClean="0">
                <a:latin typeface="+mn-ea"/>
              </a:rPr>
              <a:t>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5678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31" y="1576740"/>
            <a:ext cx="6142242" cy="4906067"/>
          </a:xfrm>
          <a:prstGeom prst="rect">
            <a:avLst/>
          </a:prstGeom>
        </p:spPr>
      </p:pic>
      <p:sp>
        <p:nvSpPr>
          <p:cNvPr id="2" name="설명선 2 1"/>
          <p:cNvSpPr/>
          <p:nvPr/>
        </p:nvSpPr>
        <p:spPr>
          <a:xfrm flipH="1">
            <a:off x="151547" y="1576837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73114"/>
              <a:gd name="adj6" fmla="val -136804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웨이퍼 선택 버튼</a:t>
            </a:r>
            <a:endParaRPr lang="ko-KR" altLang="en-US" sz="1000" dirty="0"/>
          </a:p>
        </p:txBody>
      </p:sp>
      <p:sp>
        <p:nvSpPr>
          <p:cNvPr id="12" name="설명선 2 11"/>
          <p:cNvSpPr/>
          <p:nvPr/>
        </p:nvSpPr>
        <p:spPr>
          <a:xfrm>
            <a:off x="8261713" y="1995816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3565"/>
              <a:gd name="adj6" fmla="val -76462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웨이퍼 정보 표시</a:t>
            </a:r>
            <a:endParaRPr lang="ko-KR" altLang="en-US" sz="1000" dirty="0"/>
          </a:p>
        </p:txBody>
      </p:sp>
      <p:sp>
        <p:nvSpPr>
          <p:cNvPr id="14" name="설명선 2 13"/>
          <p:cNvSpPr/>
          <p:nvPr/>
        </p:nvSpPr>
        <p:spPr>
          <a:xfrm>
            <a:off x="8261713" y="4224311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0981"/>
              <a:gd name="adj6" fmla="val -64194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smtClean="0"/>
              <a:t>정보 변경 버튼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327204" y="246490"/>
            <a:ext cx="7794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4. </a:t>
            </a:r>
            <a:r>
              <a:rPr lang="en-US" altLang="ko-KR" sz="2800" b="1" dirty="0" smtClean="0">
                <a:latin typeface="+mn-ea"/>
              </a:rPr>
              <a:t>GUI – MAINT </a:t>
            </a:r>
            <a:r>
              <a:rPr lang="en-US" altLang="ko-KR" sz="2400" dirty="0" smtClean="0">
                <a:latin typeface="+mn-ea"/>
              </a:rPr>
              <a:t>(</a:t>
            </a:r>
            <a:r>
              <a:rPr lang="ko-KR" altLang="en-US" sz="2400" dirty="0" smtClean="0">
                <a:latin typeface="+mn-ea"/>
              </a:rPr>
              <a:t>웨이퍼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정보 조작</a:t>
            </a:r>
            <a:r>
              <a:rPr lang="en-US" altLang="ko-KR" sz="2400" dirty="0" smtClean="0">
                <a:latin typeface="+mn-ea"/>
              </a:rPr>
              <a:t>)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3" name="설명선 2 22"/>
          <p:cNvSpPr/>
          <p:nvPr/>
        </p:nvSpPr>
        <p:spPr>
          <a:xfrm>
            <a:off x="8261712" y="4824581"/>
            <a:ext cx="1490641" cy="3321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0981"/>
              <a:gd name="adj6" fmla="val -64194"/>
            </a:avLst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웨이퍼 정보 교환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609600" y="1106484"/>
            <a:ext cx="866298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각 장치의 웨이퍼 정보 조회 및 수정을 수행합니다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0749169"/>
      </p:ext>
    </p:extLst>
  </p:cSld>
  <p:clrMapOvr>
    <a:masterClrMapping/>
  </p:clrMapOvr>
</p:sld>
</file>

<file path=ppt/theme/theme1.xml><?xml version="1.0" encoding="utf-8"?>
<a:theme xmlns:a="http://schemas.openxmlformats.org/drawingml/2006/main" name="KCINNOVATION 테마_230508_New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CINNOVATION 테마_230508_New" id="{D8D4878D-0B02-4DDA-BABF-861BB3994EB4}" vid="{9A07B740-8276-4B5A-838A-98A02AEAFAD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KCINNOVATION 테마_230508_New</Template>
  <TotalTime>13163</TotalTime>
  <Words>514</Words>
  <Application>Microsoft Office PowerPoint</Application>
  <PresentationFormat>A4 용지(210x297mm)</PresentationFormat>
  <Paragraphs>129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NanumBarunGothic</vt:lpstr>
      <vt:lpstr>NanumBarunGothic Light</vt:lpstr>
      <vt:lpstr>Vipnagorgialla</vt:lpstr>
      <vt:lpstr>나눔바른고딕</vt:lpstr>
      <vt:lpstr>맑은 고딕</vt:lpstr>
      <vt:lpstr>Arial</vt:lpstr>
      <vt:lpstr>Calibri</vt:lpstr>
      <vt:lpstr>Calibri Light</vt:lpstr>
      <vt:lpstr>Cascadia Code</vt:lpstr>
      <vt:lpstr>KCINNOVATION 테마_230508_New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KCI-C519</dc:creator>
  <cp:lastModifiedBy>KCI-C600</cp:lastModifiedBy>
  <cp:revision>706</cp:revision>
  <cp:lastPrinted>2023-12-27T06:23:26Z</cp:lastPrinted>
  <dcterms:created xsi:type="dcterms:W3CDTF">2023-08-18T07:13:45Z</dcterms:created>
  <dcterms:modified xsi:type="dcterms:W3CDTF">2024-11-22T00:27:32Z</dcterms:modified>
</cp:coreProperties>
</file>